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94" r:id="rId4"/>
    <p:sldId id="289" r:id="rId5"/>
    <p:sldId id="290" r:id="rId6"/>
    <p:sldId id="291" r:id="rId7"/>
    <p:sldId id="287" r:id="rId8"/>
    <p:sldId id="295" r:id="rId9"/>
    <p:sldId id="296" r:id="rId10"/>
    <p:sldId id="26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E560B-66B7-4D88-9AB4-AAF738BFB254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3E2041A3-33DB-4FA6-971B-2857720F7B2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Ahorro en Recurso Humano</a:t>
          </a:r>
          <a:endParaRPr lang="es-ES" sz="2000" dirty="0"/>
        </a:p>
      </dgm:t>
    </dgm:pt>
    <dgm:pt modelId="{CE478B22-C9B3-47AF-9867-3410A5AD071A}" type="parTrans" cxnId="{16635CDF-D850-47B8-AD2F-9FF476C99697}">
      <dgm:prSet/>
      <dgm:spPr/>
      <dgm:t>
        <a:bodyPr/>
        <a:lstStyle/>
        <a:p>
          <a:endParaRPr lang="es-ES" sz="2400"/>
        </a:p>
      </dgm:t>
    </dgm:pt>
    <dgm:pt modelId="{A792E6A0-1F0F-460D-919F-361DCC25660A}" type="sibTrans" cxnId="{16635CDF-D850-47B8-AD2F-9FF476C99697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/>
        </a:p>
      </dgm:t>
    </dgm:pt>
    <dgm:pt modelId="{8CCDAB20-07EA-4726-8A41-02AD7704F234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Ahorro en Precios</a:t>
          </a:r>
          <a:endParaRPr lang="es-ES" sz="2000" dirty="0"/>
        </a:p>
      </dgm:t>
    </dgm:pt>
    <dgm:pt modelId="{F92F4F7C-602F-4329-BE6A-ECC8CE866E2A}" type="parTrans" cxnId="{34E8CA97-C97F-464E-B268-64021850CBE7}">
      <dgm:prSet/>
      <dgm:spPr/>
      <dgm:t>
        <a:bodyPr/>
        <a:lstStyle/>
        <a:p>
          <a:endParaRPr lang="es-ES" sz="2400"/>
        </a:p>
      </dgm:t>
    </dgm:pt>
    <dgm:pt modelId="{039B2093-BB7E-498F-AED7-12AA9B09C768}" type="sibTrans" cxnId="{34E8CA97-C97F-464E-B268-64021850CBE7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/>
        </a:p>
      </dgm:t>
    </dgm:pt>
    <dgm:pt modelId="{9BF02A9E-257A-4DB7-BF67-69399B7B369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Ahorro Total</a:t>
          </a:r>
          <a:endParaRPr lang="es-ES" sz="2000" dirty="0"/>
        </a:p>
      </dgm:t>
    </dgm:pt>
    <dgm:pt modelId="{55C0505D-A60D-42B8-866A-34A094503610}" type="parTrans" cxnId="{A4234200-265A-4095-B308-8A751BC508E6}">
      <dgm:prSet/>
      <dgm:spPr/>
      <dgm:t>
        <a:bodyPr/>
        <a:lstStyle/>
        <a:p>
          <a:endParaRPr lang="es-ES" sz="2400"/>
        </a:p>
      </dgm:t>
    </dgm:pt>
    <dgm:pt modelId="{AA9250AA-3C5D-41D7-B9A4-3ABE8201421A}" type="sibTrans" cxnId="{A4234200-265A-4095-B308-8A751BC508E6}">
      <dgm:prSet/>
      <dgm:spPr/>
      <dgm:t>
        <a:bodyPr/>
        <a:lstStyle/>
        <a:p>
          <a:endParaRPr lang="es-ES" sz="2400"/>
        </a:p>
      </dgm:t>
    </dgm:pt>
    <dgm:pt modelId="{61C0FB2C-FED0-48D2-9D0F-94F7EC7BFEA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Ahorro en Materiales</a:t>
          </a:r>
          <a:endParaRPr lang="es-ES" sz="2000" dirty="0"/>
        </a:p>
      </dgm:t>
    </dgm:pt>
    <dgm:pt modelId="{1C0C63D7-1CB0-4D73-B54E-2172FBE24F54}" type="parTrans" cxnId="{DA08385E-62E3-43B3-B390-FF54F70FB021}">
      <dgm:prSet/>
      <dgm:spPr/>
      <dgm:t>
        <a:bodyPr/>
        <a:lstStyle/>
        <a:p>
          <a:endParaRPr lang="es-ES" sz="2400"/>
        </a:p>
      </dgm:t>
    </dgm:pt>
    <dgm:pt modelId="{E3F1220F-818C-4A9F-AF8F-077D59E5BF96}" type="sibTrans" cxnId="{DA08385E-62E3-43B3-B390-FF54F70FB021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/>
        </a:p>
      </dgm:t>
    </dgm:pt>
    <dgm:pt modelId="{CCF3692C-93A1-4349-BB4F-DEC9151FB0FF}" type="pres">
      <dgm:prSet presAssocID="{961E560B-66B7-4D88-9AB4-AAF738BFB254}" presName="linearFlow" presStyleCnt="0">
        <dgm:presLayoutVars>
          <dgm:dir/>
          <dgm:resizeHandles val="exact"/>
        </dgm:presLayoutVars>
      </dgm:prSet>
      <dgm:spPr/>
    </dgm:pt>
    <dgm:pt modelId="{34C8E725-7A2E-47B0-87C4-D80B887600A9}" type="pres">
      <dgm:prSet presAssocID="{3E2041A3-33DB-4FA6-971B-2857720F7B2B}" presName="node" presStyleLbl="node1" presStyleIdx="0" presStyleCnt="4" custScaleX="184912" custScaleY="155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248D5-7F6D-4AF1-8C6F-C7BBB3782345}" type="pres">
      <dgm:prSet presAssocID="{A792E6A0-1F0F-460D-919F-361DCC25660A}" presName="spacerL" presStyleCnt="0"/>
      <dgm:spPr/>
    </dgm:pt>
    <dgm:pt modelId="{BBA9C19E-6429-4F32-96F8-0B3163F65090}" type="pres">
      <dgm:prSet presAssocID="{A792E6A0-1F0F-460D-919F-361DCC25660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F34C228-E63B-4B83-B290-72ECBBD23C59}" type="pres">
      <dgm:prSet presAssocID="{A792E6A0-1F0F-460D-919F-361DCC25660A}" presName="spacerR" presStyleCnt="0"/>
      <dgm:spPr/>
    </dgm:pt>
    <dgm:pt modelId="{60291423-D965-42FF-92EA-D023B2E51455}" type="pres">
      <dgm:prSet presAssocID="{8CCDAB20-07EA-4726-8A41-02AD7704F234}" presName="node" presStyleLbl="node1" presStyleIdx="1" presStyleCnt="4" custScaleX="171028" custScaleY="1602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C37C23-82E9-4DB5-96E6-EF48BC30FE12}" type="pres">
      <dgm:prSet presAssocID="{039B2093-BB7E-498F-AED7-12AA9B09C768}" presName="spacerL" presStyleCnt="0"/>
      <dgm:spPr/>
    </dgm:pt>
    <dgm:pt modelId="{D0684C60-B776-4C39-968D-484BC797753E}" type="pres">
      <dgm:prSet presAssocID="{039B2093-BB7E-498F-AED7-12AA9B09C76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C1762DD-A089-4F28-83E8-D2FD79878C02}" type="pres">
      <dgm:prSet presAssocID="{039B2093-BB7E-498F-AED7-12AA9B09C768}" presName="spacerR" presStyleCnt="0"/>
      <dgm:spPr/>
    </dgm:pt>
    <dgm:pt modelId="{79E7FDFE-4291-4329-9163-E0E89A5D0716}" type="pres">
      <dgm:prSet presAssocID="{61C0FB2C-FED0-48D2-9D0F-94F7EC7BFEA5}" presName="node" presStyleLbl="node1" presStyleIdx="2" presStyleCnt="4" custScaleX="167025" custScaleY="148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893A4-2AFC-4FEB-9222-7E8BE6AAFF94}" type="pres">
      <dgm:prSet presAssocID="{E3F1220F-818C-4A9F-AF8F-077D59E5BF96}" presName="spacerL" presStyleCnt="0"/>
      <dgm:spPr/>
    </dgm:pt>
    <dgm:pt modelId="{3111E938-B170-42BE-A2A7-76402CD61A88}" type="pres">
      <dgm:prSet presAssocID="{E3F1220F-818C-4A9F-AF8F-077D59E5BF9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DC5A889-E4A2-4FC5-8C59-75ABEE3BD9D1}" type="pres">
      <dgm:prSet presAssocID="{E3F1220F-818C-4A9F-AF8F-077D59E5BF96}" presName="spacerR" presStyleCnt="0"/>
      <dgm:spPr/>
    </dgm:pt>
    <dgm:pt modelId="{56909711-B208-48A1-BD9C-1FE34ABFA324}" type="pres">
      <dgm:prSet presAssocID="{9BF02A9E-257A-4DB7-BF67-69399B7B369C}" presName="node" presStyleLbl="node1" presStyleIdx="3" presStyleCnt="4" custScaleX="129350" custScaleY="1273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CC0D43-EA9B-4B04-B476-4D0B05C93268}" type="presOf" srcId="{61C0FB2C-FED0-48D2-9D0F-94F7EC7BFEA5}" destId="{79E7FDFE-4291-4329-9163-E0E89A5D0716}" srcOrd="0" destOrd="0" presId="urn:microsoft.com/office/officeart/2005/8/layout/equation1"/>
    <dgm:cxn modelId="{34E8CA97-C97F-464E-B268-64021850CBE7}" srcId="{961E560B-66B7-4D88-9AB4-AAF738BFB254}" destId="{8CCDAB20-07EA-4726-8A41-02AD7704F234}" srcOrd="1" destOrd="0" parTransId="{F92F4F7C-602F-4329-BE6A-ECC8CE866E2A}" sibTransId="{039B2093-BB7E-498F-AED7-12AA9B09C768}"/>
    <dgm:cxn modelId="{16635CDF-D850-47B8-AD2F-9FF476C99697}" srcId="{961E560B-66B7-4D88-9AB4-AAF738BFB254}" destId="{3E2041A3-33DB-4FA6-971B-2857720F7B2B}" srcOrd="0" destOrd="0" parTransId="{CE478B22-C9B3-47AF-9867-3410A5AD071A}" sibTransId="{A792E6A0-1F0F-460D-919F-361DCC25660A}"/>
    <dgm:cxn modelId="{F4586CBB-1D38-4024-B3E3-709CFE87C0E8}" type="presOf" srcId="{8CCDAB20-07EA-4726-8A41-02AD7704F234}" destId="{60291423-D965-42FF-92EA-D023B2E51455}" srcOrd="0" destOrd="0" presId="urn:microsoft.com/office/officeart/2005/8/layout/equation1"/>
    <dgm:cxn modelId="{85C5F47D-C268-45E9-8AD9-632C280ED413}" type="presOf" srcId="{9BF02A9E-257A-4DB7-BF67-69399B7B369C}" destId="{56909711-B208-48A1-BD9C-1FE34ABFA324}" srcOrd="0" destOrd="0" presId="urn:microsoft.com/office/officeart/2005/8/layout/equation1"/>
    <dgm:cxn modelId="{F7BC4684-2F77-4142-BC4C-789A55B98A93}" type="presOf" srcId="{A792E6A0-1F0F-460D-919F-361DCC25660A}" destId="{BBA9C19E-6429-4F32-96F8-0B3163F65090}" srcOrd="0" destOrd="0" presId="urn:microsoft.com/office/officeart/2005/8/layout/equation1"/>
    <dgm:cxn modelId="{0832D2AF-98DA-4106-AAEA-611B0FBE86FC}" type="presOf" srcId="{961E560B-66B7-4D88-9AB4-AAF738BFB254}" destId="{CCF3692C-93A1-4349-BB4F-DEC9151FB0FF}" srcOrd="0" destOrd="0" presId="urn:microsoft.com/office/officeart/2005/8/layout/equation1"/>
    <dgm:cxn modelId="{D6299F56-344B-4053-AC16-D36B1F816F78}" type="presOf" srcId="{3E2041A3-33DB-4FA6-971B-2857720F7B2B}" destId="{34C8E725-7A2E-47B0-87C4-D80B887600A9}" srcOrd="0" destOrd="0" presId="urn:microsoft.com/office/officeart/2005/8/layout/equation1"/>
    <dgm:cxn modelId="{AE4D6A21-A647-4976-96E4-6783800B7FC8}" type="presOf" srcId="{039B2093-BB7E-498F-AED7-12AA9B09C768}" destId="{D0684C60-B776-4C39-968D-484BC797753E}" srcOrd="0" destOrd="0" presId="urn:microsoft.com/office/officeart/2005/8/layout/equation1"/>
    <dgm:cxn modelId="{A4234200-265A-4095-B308-8A751BC508E6}" srcId="{961E560B-66B7-4D88-9AB4-AAF738BFB254}" destId="{9BF02A9E-257A-4DB7-BF67-69399B7B369C}" srcOrd="3" destOrd="0" parTransId="{55C0505D-A60D-42B8-866A-34A094503610}" sibTransId="{AA9250AA-3C5D-41D7-B9A4-3ABE8201421A}"/>
    <dgm:cxn modelId="{DA08385E-62E3-43B3-B390-FF54F70FB021}" srcId="{961E560B-66B7-4D88-9AB4-AAF738BFB254}" destId="{61C0FB2C-FED0-48D2-9D0F-94F7EC7BFEA5}" srcOrd="2" destOrd="0" parTransId="{1C0C63D7-1CB0-4D73-B54E-2172FBE24F54}" sibTransId="{E3F1220F-818C-4A9F-AF8F-077D59E5BF96}"/>
    <dgm:cxn modelId="{B22C6B4D-E7B6-4190-B0E1-84C3911B4DFD}" type="presOf" srcId="{E3F1220F-818C-4A9F-AF8F-077D59E5BF96}" destId="{3111E938-B170-42BE-A2A7-76402CD61A88}" srcOrd="0" destOrd="0" presId="urn:microsoft.com/office/officeart/2005/8/layout/equation1"/>
    <dgm:cxn modelId="{FA08EC3E-ADA7-4877-ABFE-F13AEBC98191}" type="presParOf" srcId="{CCF3692C-93A1-4349-BB4F-DEC9151FB0FF}" destId="{34C8E725-7A2E-47B0-87C4-D80B887600A9}" srcOrd="0" destOrd="0" presId="urn:microsoft.com/office/officeart/2005/8/layout/equation1"/>
    <dgm:cxn modelId="{EBCC2848-EE2E-4E35-B543-666E2EB8D4DB}" type="presParOf" srcId="{CCF3692C-93A1-4349-BB4F-DEC9151FB0FF}" destId="{D7E248D5-7F6D-4AF1-8C6F-C7BBB3782345}" srcOrd="1" destOrd="0" presId="urn:microsoft.com/office/officeart/2005/8/layout/equation1"/>
    <dgm:cxn modelId="{966C5C1F-9E03-4A00-9F4C-701C59FC5193}" type="presParOf" srcId="{CCF3692C-93A1-4349-BB4F-DEC9151FB0FF}" destId="{BBA9C19E-6429-4F32-96F8-0B3163F65090}" srcOrd="2" destOrd="0" presId="urn:microsoft.com/office/officeart/2005/8/layout/equation1"/>
    <dgm:cxn modelId="{FD9D1EA8-E2C8-4BD4-813C-A4872C727FE4}" type="presParOf" srcId="{CCF3692C-93A1-4349-BB4F-DEC9151FB0FF}" destId="{BF34C228-E63B-4B83-B290-72ECBBD23C59}" srcOrd="3" destOrd="0" presId="urn:microsoft.com/office/officeart/2005/8/layout/equation1"/>
    <dgm:cxn modelId="{6911F678-005D-4BC8-9E7E-8948C73EF845}" type="presParOf" srcId="{CCF3692C-93A1-4349-BB4F-DEC9151FB0FF}" destId="{60291423-D965-42FF-92EA-D023B2E51455}" srcOrd="4" destOrd="0" presId="urn:microsoft.com/office/officeart/2005/8/layout/equation1"/>
    <dgm:cxn modelId="{0AF29B48-3F46-416F-AC4E-2F6D91555FF7}" type="presParOf" srcId="{CCF3692C-93A1-4349-BB4F-DEC9151FB0FF}" destId="{ACC37C23-82E9-4DB5-96E6-EF48BC30FE12}" srcOrd="5" destOrd="0" presId="urn:microsoft.com/office/officeart/2005/8/layout/equation1"/>
    <dgm:cxn modelId="{31734F55-8271-44E8-97E1-6E31C097B8A6}" type="presParOf" srcId="{CCF3692C-93A1-4349-BB4F-DEC9151FB0FF}" destId="{D0684C60-B776-4C39-968D-484BC797753E}" srcOrd="6" destOrd="0" presId="urn:microsoft.com/office/officeart/2005/8/layout/equation1"/>
    <dgm:cxn modelId="{001ABB19-2D57-4DF1-940D-1402971A7E07}" type="presParOf" srcId="{CCF3692C-93A1-4349-BB4F-DEC9151FB0FF}" destId="{2C1762DD-A089-4F28-83E8-D2FD79878C02}" srcOrd="7" destOrd="0" presId="urn:microsoft.com/office/officeart/2005/8/layout/equation1"/>
    <dgm:cxn modelId="{E4F9D4F7-77AD-4222-813A-5367D8A1AF7A}" type="presParOf" srcId="{CCF3692C-93A1-4349-BB4F-DEC9151FB0FF}" destId="{79E7FDFE-4291-4329-9163-E0E89A5D0716}" srcOrd="8" destOrd="0" presId="urn:microsoft.com/office/officeart/2005/8/layout/equation1"/>
    <dgm:cxn modelId="{757B2756-2673-4023-8F8E-B9F31D0DD9FF}" type="presParOf" srcId="{CCF3692C-93A1-4349-BB4F-DEC9151FB0FF}" destId="{2D0893A4-2AFC-4FEB-9222-7E8BE6AAFF94}" srcOrd="9" destOrd="0" presId="urn:microsoft.com/office/officeart/2005/8/layout/equation1"/>
    <dgm:cxn modelId="{C1BEAF24-8801-413D-AFC2-54268643A34E}" type="presParOf" srcId="{CCF3692C-93A1-4349-BB4F-DEC9151FB0FF}" destId="{3111E938-B170-42BE-A2A7-76402CD61A88}" srcOrd="10" destOrd="0" presId="urn:microsoft.com/office/officeart/2005/8/layout/equation1"/>
    <dgm:cxn modelId="{21827C36-AFAC-4F24-94DE-267AF2848992}" type="presParOf" srcId="{CCF3692C-93A1-4349-BB4F-DEC9151FB0FF}" destId="{1DC5A889-E4A2-4FC5-8C59-75ABEE3BD9D1}" srcOrd="11" destOrd="0" presId="urn:microsoft.com/office/officeart/2005/8/layout/equation1"/>
    <dgm:cxn modelId="{C4F84D3B-7C87-4678-975D-8AA80464788B}" type="presParOf" srcId="{CCF3692C-93A1-4349-BB4F-DEC9151FB0FF}" destId="{56909711-B208-48A1-BD9C-1FE34ABFA32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EC7EC-3994-473D-ABE5-96176CB0DF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2890590-E128-4C71-B5FC-B7934DCE535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Comparación con una contratación ordinaria</a:t>
          </a:r>
          <a:endParaRPr lang="es-ES" sz="2000" dirty="0"/>
        </a:p>
      </dgm:t>
    </dgm:pt>
    <dgm:pt modelId="{330FB76B-4C7D-408E-9098-86E4232563B5}" type="parTrans" cxnId="{6972FD64-7565-4B27-8DE3-6FADA8DD2FF7}">
      <dgm:prSet/>
      <dgm:spPr/>
      <dgm:t>
        <a:bodyPr/>
        <a:lstStyle/>
        <a:p>
          <a:endParaRPr lang="es-ES" sz="2400"/>
        </a:p>
      </dgm:t>
    </dgm:pt>
    <dgm:pt modelId="{93900B9F-CA5A-4F62-BD2E-954874F0A190}" type="sibTrans" cxnId="{6972FD64-7565-4B27-8DE3-6FADA8DD2FF7}">
      <dgm:prSet/>
      <dgm:spPr/>
      <dgm:t>
        <a:bodyPr/>
        <a:lstStyle/>
        <a:p>
          <a:endParaRPr lang="es-ES" sz="2400"/>
        </a:p>
      </dgm:t>
    </dgm:pt>
    <dgm:pt modelId="{C3308106-871C-4898-BE60-23D61D36EC0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Estimación en los tiempos/insumos usados en cada tipo de contratación</a:t>
          </a:r>
          <a:endParaRPr lang="es-ES" sz="2000" dirty="0"/>
        </a:p>
      </dgm:t>
    </dgm:pt>
    <dgm:pt modelId="{B5F46379-8132-4B2B-A18E-63C9AA8127EE}" type="parTrans" cxnId="{44F629D7-4B7A-46E9-BE6C-808DB80CBB7B}">
      <dgm:prSet/>
      <dgm:spPr/>
      <dgm:t>
        <a:bodyPr/>
        <a:lstStyle/>
        <a:p>
          <a:endParaRPr lang="es-ES" sz="2400"/>
        </a:p>
      </dgm:t>
    </dgm:pt>
    <dgm:pt modelId="{F06A1275-035E-4586-903E-1A60A6C44082}" type="sibTrans" cxnId="{44F629D7-4B7A-46E9-BE6C-808DB80CBB7B}">
      <dgm:prSet/>
      <dgm:spPr/>
      <dgm:t>
        <a:bodyPr/>
        <a:lstStyle/>
        <a:p>
          <a:endParaRPr lang="es-ES" sz="2400"/>
        </a:p>
      </dgm:t>
    </dgm:pt>
    <dgm:pt modelId="{3141CD21-4507-4C81-B259-CB4FDAA9D15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Determinación de los salarios pagados a cada persona en el proceso de contratación</a:t>
          </a:r>
          <a:endParaRPr lang="es-ES" sz="2000" dirty="0"/>
        </a:p>
      </dgm:t>
    </dgm:pt>
    <dgm:pt modelId="{E6A68780-3238-42C3-A73F-F068A0642E40}" type="parTrans" cxnId="{63B7C6C1-58B0-487F-BAF1-CAD8AA7B202A}">
      <dgm:prSet/>
      <dgm:spPr/>
      <dgm:t>
        <a:bodyPr/>
        <a:lstStyle/>
        <a:p>
          <a:endParaRPr lang="es-ES" sz="2400"/>
        </a:p>
      </dgm:t>
    </dgm:pt>
    <dgm:pt modelId="{28A3A586-EA48-41F1-AC8A-12EA7BB472F7}" type="sibTrans" cxnId="{63B7C6C1-58B0-487F-BAF1-CAD8AA7B202A}">
      <dgm:prSet/>
      <dgm:spPr/>
      <dgm:t>
        <a:bodyPr/>
        <a:lstStyle/>
        <a:p>
          <a:endParaRPr lang="es-ES" sz="2400"/>
        </a:p>
      </dgm:t>
    </dgm:pt>
    <dgm:pt modelId="{C3E2DC5C-B594-49F1-98D7-C129005C1D2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Consideración de los costos al hacer una compra bajo Convenio Marco</a:t>
          </a:r>
          <a:endParaRPr lang="es-ES" sz="2000" dirty="0"/>
        </a:p>
      </dgm:t>
    </dgm:pt>
    <dgm:pt modelId="{47434ADD-0E5E-4240-905A-9391DABC85D4}" type="parTrans" cxnId="{57833D1B-36AD-4B8B-BB56-56CCF879F544}">
      <dgm:prSet/>
      <dgm:spPr/>
      <dgm:t>
        <a:bodyPr/>
        <a:lstStyle/>
        <a:p>
          <a:endParaRPr lang="es-ES" sz="2400"/>
        </a:p>
      </dgm:t>
    </dgm:pt>
    <dgm:pt modelId="{A2BCD852-6051-4F67-8ECC-8878B02E9C31}" type="sibTrans" cxnId="{57833D1B-36AD-4B8B-BB56-56CCF879F544}">
      <dgm:prSet/>
      <dgm:spPr/>
      <dgm:t>
        <a:bodyPr/>
        <a:lstStyle/>
        <a:p>
          <a:endParaRPr lang="es-ES" sz="2400"/>
        </a:p>
      </dgm:t>
    </dgm:pt>
    <dgm:pt modelId="{E1647D7D-8921-4750-8796-4B0A1B9EEF94}" type="pres">
      <dgm:prSet presAssocID="{063EC7EC-3994-473D-ABE5-96176CB0DF39}" presName="CompostProcess" presStyleCnt="0">
        <dgm:presLayoutVars>
          <dgm:dir/>
          <dgm:resizeHandles val="exact"/>
        </dgm:presLayoutVars>
      </dgm:prSet>
      <dgm:spPr/>
    </dgm:pt>
    <dgm:pt modelId="{84E28EB7-4B46-4112-96B4-DA15AA164044}" type="pres">
      <dgm:prSet presAssocID="{063EC7EC-3994-473D-ABE5-96176CB0DF39}" presName="arrow" presStyleLbl="bgShp" presStyleIdx="0" presStyleCnt="1"/>
      <dgm:spPr>
        <a:ln>
          <a:solidFill>
            <a:schemeClr val="tx1"/>
          </a:solidFill>
        </a:ln>
      </dgm:spPr>
    </dgm:pt>
    <dgm:pt modelId="{BF7F73B7-1757-49E3-B227-C8A6683A5843}" type="pres">
      <dgm:prSet presAssocID="{063EC7EC-3994-473D-ABE5-96176CB0DF39}" presName="linearProcess" presStyleCnt="0"/>
      <dgm:spPr/>
    </dgm:pt>
    <dgm:pt modelId="{E33BCA30-A5DF-417A-9ADF-68427C05D7BD}" type="pres">
      <dgm:prSet presAssocID="{62890590-E128-4C71-B5FC-B7934DCE535F}" presName="textNode" presStyleLbl="node1" presStyleIdx="0" presStyleCnt="4" custScaleY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1727E-7A22-4022-9A33-0900D8CB13C9}" type="pres">
      <dgm:prSet presAssocID="{93900B9F-CA5A-4F62-BD2E-954874F0A190}" presName="sibTrans" presStyleCnt="0"/>
      <dgm:spPr/>
    </dgm:pt>
    <dgm:pt modelId="{637AA4FC-2F72-4D0A-8EC2-F489DCE91B85}" type="pres">
      <dgm:prSet presAssocID="{C3308106-871C-4898-BE60-23D61D36EC09}" presName="textNode" presStyleLbl="node1" presStyleIdx="1" presStyleCnt="4" custScaleX="108697" custScaleY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F4C47C-66F4-4734-87FE-4F936EC99F97}" type="pres">
      <dgm:prSet presAssocID="{F06A1275-035E-4586-903E-1A60A6C44082}" presName="sibTrans" presStyleCnt="0"/>
      <dgm:spPr/>
    </dgm:pt>
    <dgm:pt modelId="{1C8EC1F6-26E8-407A-913E-757BB95345D4}" type="pres">
      <dgm:prSet presAssocID="{3141CD21-4507-4C81-B259-CB4FDAA9D153}" presName="textNode" presStyleLbl="node1" presStyleIdx="2" presStyleCnt="4" custScaleY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215FFA-7D7C-4A87-962E-8095DDB741FA}" type="pres">
      <dgm:prSet presAssocID="{28A3A586-EA48-41F1-AC8A-12EA7BB472F7}" presName="sibTrans" presStyleCnt="0"/>
      <dgm:spPr/>
    </dgm:pt>
    <dgm:pt modelId="{7DAF08A7-3919-460B-8994-689CF7E8B06A}" type="pres">
      <dgm:prSet presAssocID="{C3E2DC5C-B594-49F1-98D7-C129005C1D23}" presName="textNode" presStyleLbl="node1" presStyleIdx="3" presStyleCnt="4" custScaleY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C6BCFD-8F52-4C7E-B85F-2D88D3927DA1}" type="presOf" srcId="{063EC7EC-3994-473D-ABE5-96176CB0DF39}" destId="{E1647D7D-8921-4750-8796-4B0A1B9EEF94}" srcOrd="0" destOrd="0" presId="urn:microsoft.com/office/officeart/2005/8/layout/hProcess9"/>
    <dgm:cxn modelId="{44F629D7-4B7A-46E9-BE6C-808DB80CBB7B}" srcId="{063EC7EC-3994-473D-ABE5-96176CB0DF39}" destId="{C3308106-871C-4898-BE60-23D61D36EC09}" srcOrd="1" destOrd="0" parTransId="{B5F46379-8132-4B2B-A18E-63C9AA8127EE}" sibTransId="{F06A1275-035E-4586-903E-1A60A6C44082}"/>
    <dgm:cxn modelId="{EACFC02E-599F-42B1-A208-0604F42B25A7}" type="presOf" srcId="{62890590-E128-4C71-B5FC-B7934DCE535F}" destId="{E33BCA30-A5DF-417A-9ADF-68427C05D7BD}" srcOrd="0" destOrd="0" presId="urn:microsoft.com/office/officeart/2005/8/layout/hProcess9"/>
    <dgm:cxn modelId="{57833D1B-36AD-4B8B-BB56-56CCF879F544}" srcId="{063EC7EC-3994-473D-ABE5-96176CB0DF39}" destId="{C3E2DC5C-B594-49F1-98D7-C129005C1D23}" srcOrd="3" destOrd="0" parTransId="{47434ADD-0E5E-4240-905A-9391DABC85D4}" sibTransId="{A2BCD852-6051-4F67-8ECC-8878B02E9C31}"/>
    <dgm:cxn modelId="{6972FD64-7565-4B27-8DE3-6FADA8DD2FF7}" srcId="{063EC7EC-3994-473D-ABE5-96176CB0DF39}" destId="{62890590-E128-4C71-B5FC-B7934DCE535F}" srcOrd="0" destOrd="0" parTransId="{330FB76B-4C7D-408E-9098-86E4232563B5}" sibTransId="{93900B9F-CA5A-4F62-BD2E-954874F0A190}"/>
    <dgm:cxn modelId="{63B7C6C1-58B0-487F-BAF1-CAD8AA7B202A}" srcId="{063EC7EC-3994-473D-ABE5-96176CB0DF39}" destId="{3141CD21-4507-4C81-B259-CB4FDAA9D153}" srcOrd="2" destOrd="0" parTransId="{E6A68780-3238-42C3-A73F-F068A0642E40}" sibTransId="{28A3A586-EA48-41F1-AC8A-12EA7BB472F7}"/>
    <dgm:cxn modelId="{3310730C-4FA2-40F6-92AC-8108E705211F}" type="presOf" srcId="{C3308106-871C-4898-BE60-23D61D36EC09}" destId="{637AA4FC-2F72-4D0A-8EC2-F489DCE91B85}" srcOrd="0" destOrd="0" presId="urn:microsoft.com/office/officeart/2005/8/layout/hProcess9"/>
    <dgm:cxn modelId="{3857F2E1-3F51-44CD-8B53-CDFBEA8726F8}" type="presOf" srcId="{C3E2DC5C-B594-49F1-98D7-C129005C1D23}" destId="{7DAF08A7-3919-460B-8994-689CF7E8B06A}" srcOrd="0" destOrd="0" presId="urn:microsoft.com/office/officeart/2005/8/layout/hProcess9"/>
    <dgm:cxn modelId="{E78DAB7C-7DC4-43E1-ADFE-D0FC81C846CF}" type="presOf" srcId="{3141CD21-4507-4C81-B259-CB4FDAA9D153}" destId="{1C8EC1F6-26E8-407A-913E-757BB95345D4}" srcOrd="0" destOrd="0" presId="urn:microsoft.com/office/officeart/2005/8/layout/hProcess9"/>
    <dgm:cxn modelId="{F3003376-DA75-4BA0-8E1D-6E780A79830B}" type="presParOf" srcId="{E1647D7D-8921-4750-8796-4B0A1B9EEF94}" destId="{84E28EB7-4B46-4112-96B4-DA15AA164044}" srcOrd="0" destOrd="0" presId="urn:microsoft.com/office/officeart/2005/8/layout/hProcess9"/>
    <dgm:cxn modelId="{E998EF4D-330E-4393-B0F9-82859411A5AA}" type="presParOf" srcId="{E1647D7D-8921-4750-8796-4B0A1B9EEF94}" destId="{BF7F73B7-1757-49E3-B227-C8A6683A5843}" srcOrd="1" destOrd="0" presId="urn:microsoft.com/office/officeart/2005/8/layout/hProcess9"/>
    <dgm:cxn modelId="{C36E0352-18EE-4C7A-8043-4A50A63DC2DA}" type="presParOf" srcId="{BF7F73B7-1757-49E3-B227-C8A6683A5843}" destId="{E33BCA30-A5DF-417A-9ADF-68427C05D7BD}" srcOrd="0" destOrd="0" presId="urn:microsoft.com/office/officeart/2005/8/layout/hProcess9"/>
    <dgm:cxn modelId="{48279A61-8FBA-49B5-892C-05C9271A9997}" type="presParOf" srcId="{BF7F73B7-1757-49E3-B227-C8A6683A5843}" destId="{1AE1727E-7A22-4022-9A33-0900D8CB13C9}" srcOrd="1" destOrd="0" presId="urn:microsoft.com/office/officeart/2005/8/layout/hProcess9"/>
    <dgm:cxn modelId="{AF916D6C-C7A9-44A1-A089-C012B3446093}" type="presParOf" srcId="{BF7F73B7-1757-49E3-B227-C8A6683A5843}" destId="{637AA4FC-2F72-4D0A-8EC2-F489DCE91B85}" srcOrd="2" destOrd="0" presId="urn:microsoft.com/office/officeart/2005/8/layout/hProcess9"/>
    <dgm:cxn modelId="{1143BCE5-FA2B-4E48-933C-EC80367DC7D0}" type="presParOf" srcId="{BF7F73B7-1757-49E3-B227-C8A6683A5843}" destId="{18F4C47C-66F4-4734-87FE-4F936EC99F97}" srcOrd="3" destOrd="0" presId="urn:microsoft.com/office/officeart/2005/8/layout/hProcess9"/>
    <dgm:cxn modelId="{BC3A7B7D-F73E-4959-BFA3-676EB0192C2E}" type="presParOf" srcId="{BF7F73B7-1757-49E3-B227-C8A6683A5843}" destId="{1C8EC1F6-26E8-407A-913E-757BB95345D4}" srcOrd="4" destOrd="0" presId="urn:microsoft.com/office/officeart/2005/8/layout/hProcess9"/>
    <dgm:cxn modelId="{117C3911-B9D6-4006-81C9-7614CBFBEFE7}" type="presParOf" srcId="{BF7F73B7-1757-49E3-B227-C8A6683A5843}" destId="{7F215FFA-7D7C-4A87-962E-8095DDB741FA}" srcOrd="5" destOrd="0" presId="urn:microsoft.com/office/officeart/2005/8/layout/hProcess9"/>
    <dgm:cxn modelId="{C539A31C-6FE1-4F55-ABB0-6087144C9D21}" type="presParOf" srcId="{BF7F73B7-1757-49E3-B227-C8A6683A5843}" destId="{7DAF08A7-3919-460B-8994-689CF7E8B0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595C1-199F-40D9-987C-4890D1843C6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125F4B-4DAE-4DF9-9895-7A96A0FDE64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dirty="0" smtClean="0"/>
            <a:t>Convenio Marco Llantas</a:t>
          </a:r>
          <a:endParaRPr lang="es-ES" sz="1600" dirty="0"/>
        </a:p>
      </dgm:t>
    </dgm:pt>
    <dgm:pt modelId="{6BBB559E-AF88-49E0-B67A-D022161CD81B}" type="parTrans" cxnId="{7DCECB37-A320-40E0-969E-3E38D4C83CE9}">
      <dgm:prSet/>
      <dgm:spPr/>
      <dgm:t>
        <a:bodyPr/>
        <a:lstStyle/>
        <a:p>
          <a:endParaRPr lang="es-ES" sz="2400"/>
        </a:p>
      </dgm:t>
    </dgm:pt>
    <dgm:pt modelId="{56F30944-316D-4BD8-89C7-E5049BA12095}" type="sibTrans" cxnId="{7DCECB37-A320-40E0-969E-3E38D4C83CE9}">
      <dgm:prSet/>
      <dgm:spPr/>
      <dgm:t>
        <a:bodyPr/>
        <a:lstStyle/>
        <a:p>
          <a:endParaRPr lang="es-ES" sz="2400"/>
        </a:p>
      </dgm:t>
    </dgm:pt>
    <dgm:pt modelId="{53E8F0CB-4131-4B06-BCCB-663967CD620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19.73%</a:t>
          </a:r>
          <a:endParaRPr lang="es-ES" sz="2000" dirty="0"/>
        </a:p>
      </dgm:t>
    </dgm:pt>
    <dgm:pt modelId="{E35BF962-4981-41E9-8F62-EB39A891713C}" type="parTrans" cxnId="{6C471513-7133-49B3-978E-A2C4C2F3A63A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/>
        </a:p>
      </dgm:t>
    </dgm:pt>
    <dgm:pt modelId="{E35AB7CA-59E1-4E25-986B-C16B17586644}" type="sibTrans" cxnId="{6C471513-7133-49B3-978E-A2C4C2F3A63A}">
      <dgm:prSet/>
      <dgm:spPr/>
      <dgm:t>
        <a:bodyPr/>
        <a:lstStyle/>
        <a:p>
          <a:endParaRPr lang="es-ES" sz="2400"/>
        </a:p>
      </dgm:t>
    </dgm:pt>
    <dgm:pt modelId="{BE4DE766-66F0-43CA-857F-308FF0C2FC1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dirty="0" smtClean="0"/>
            <a:t>Servicios de limpieza</a:t>
          </a:r>
          <a:endParaRPr lang="es-ES" sz="1600" dirty="0"/>
        </a:p>
      </dgm:t>
    </dgm:pt>
    <dgm:pt modelId="{D6134F66-D526-4BD5-AB85-A8F540A91740}" type="parTrans" cxnId="{0B967FAA-7C53-4C45-B7B1-593BD1DF7776}">
      <dgm:prSet/>
      <dgm:spPr/>
      <dgm:t>
        <a:bodyPr/>
        <a:lstStyle/>
        <a:p>
          <a:endParaRPr lang="es-ES" sz="2400"/>
        </a:p>
      </dgm:t>
    </dgm:pt>
    <dgm:pt modelId="{F2F17033-FA98-4CBC-982A-985B62419D5B}" type="sibTrans" cxnId="{0B967FAA-7C53-4C45-B7B1-593BD1DF7776}">
      <dgm:prSet/>
      <dgm:spPr/>
      <dgm:t>
        <a:bodyPr/>
        <a:lstStyle/>
        <a:p>
          <a:endParaRPr lang="es-ES" sz="2400"/>
        </a:p>
      </dgm:t>
    </dgm:pt>
    <dgm:pt modelId="{BFD1E95F-A0F4-486F-9C46-423549A1C866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dirty="0" smtClean="0"/>
            <a:t>Tiquetes Aéreos</a:t>
          </a:r>
          <a:endParaRPr lang="es-ES" sz="1600" dirty="0"/>
        </a:p>
      </dgm:t>
    </dgm:pt>
    <dgm:pt modelId="{36FC0EAD-478C-4607-8948-74794A97CFF6}" type="parTrans" cxnId="{9B4B7D70-799E-4A26-91E1-84467E2CC920}">
      <dgm:prSet/>
      <dgm:spPr/>
      <dgm:t>
        <a:bodyPr/>
        <a:lstStyle/>
        <a:p>
          <a:endParaRPr lang="es-ES" sz="2400"/>
        </a:p>
      </dgm:t>
    </dgm:pt>
    <dgm:pt modelId="{09A2046B-BC1A-435D-8D0D-A9C0462C423D}" type="sibTrans" cxnId="{9B4B7D70-799E-4A26-91E1-84467E2CC920}">
      <dgm:prSet/>
      <dgm:spPr/>
      <dgm:t>
        <a:bodyPr/>
        <a:lstStyle/>
        <a:p>
          <a:endParaRPr lang="es-ES" sz="2400"/>
        </a:p>
      </dgm:t>
    </dgm:pt>
    <dgm:pt modelId="{D1908558-4F5C-468B-B387-1F410869146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22.76%</a:t>
          </a:r>
          <a:endParaRPr lang="es-ES" sz="2000" dirty="0"/>
        </a:p>
      </dgm:t>
    </dgm:pt>
    <dgm:pt modelId="{75D42EAF-A4DA-40E0-A5F0-B99994C64CA8}" type="parTrans" cxnId="{284529F8-5C4D-4E51-B839-EAA956720E1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/>
        </a:p>
      </dgm:t>
    </dgm:pt>
    <dgm:pt modelId="{DC8CE374-6AA2-4B3C-93EE-33FA2914C17D}" type="sibTrans" cxnId="{284529F8-5C4D-4E51-B839-EAA956720E18}">
      <dgm:prSet/>
      <dgm:spPr/>
      <dgm:t>
        <a:bodyPr/>
        <a:lstStyle/>
        <a:p>
          <a:endParaRPr lang="es-ES" sz="2400"/>
        </a:p>
      </dgm:t>
    </dgm:pt>
    <dgm:pt modelId="{5A505DDD-D5F3-4C42-8157-0A19E51B2D9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14.65%</a:t>
          </a:r>
          <a:endParaRPr lang="es-ES" sz="2000" dirty="0"/>
        </a:p>
      </dgm:t>
    </dgm:pt>
    <dgm:pt modelId="{0EE81A16-4035-4A49-B280-48799DF1B0A0}" type="parTrans" cxnId="{9C35DD98-26DF-4351-ADFD-5D0FC31C488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/>
        </a:p>
      </dgm:t>
    </dgm:pt>
    <dgm:pt modelId="{CF652F80-B772-4E9A-9FFC-C7FB6182FB1E}" type="sibTrans" cxnId="{9C35DD98-26DF-4351-ADFD-5D0FC31C4883}">
      <dgm:prSet/>
      <dgm:spPr/>
      <dgm:t>
        <a:bodyPr/>
        <a:lstStyle/>
        <a:p>
          <a:endParaRPr lang="es-ES" sz="2400"/>
        </a:p>
      </dgm:t>
    </dgm:pt>
    <dgm:pt modelId="{DE85298A-4376-4E6B-889B-D7CC43FAA64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11.53%</a:t>
          </a:r>
          <a:endParaRPr lang="es-ES" sz="2000" dirty="0"/>
        </a:p>
      </dgm:t>
    </dgm:pt>
    <dgm:pt modelId="{F0D3699D-1ECD-482C-8DC5-B3452B9D2AB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dirty="0" smtClean="0"/>
            <a:t>Materiales de Construcción</a:t>
          </a:r>
          <a:endParaRPr lang="es-ES" sz="1600" dirty="0"/>
        </a:p>
      </dgm:t>
    </dgm:pt>
    <dgm:pt modelId="{924D4EC9-3C08-431F-84DB-9114A0018C09}" type="sibTrans" cxnId="{D9E725BE-39A4-4679-82E5-F3E41AE3E054}">
      <dgm:prSet/>
      <dgm:spPr/>
      <dgm:t>
        <a:bodyPr/>
        <a:lstStyle/>
        <a:p>
          <a:endParaRPr lang="es-ES" sz="2400"/>
        </a:p>
      </dgm:t>
    </dgm:pt>
    <dgm:pt modelId="{A408B61B-5A51-4CD3-BDBD-F77BAE5843A6}" type="parTrans" cxnId="{D9E725BE-39A4-4679-82E5-F3E41AE3E054}">
      <dgm:prSet/>
      <dgm:spPr/>
      <dgm:t>
        <a:bodyPr/>
        <a:lstStyle/>
        <a:p>
          <a:endParaRPr lang="es-ES" sz="2400"/>
        </a:p>
      </dgm:t>
    </dgm:pt>
    <dgm:pt modelId="{7FC2F39A-4B69-46F4-8318-94DAC7EF6762}" type="sibTrans" cxnId="{FC6D751A-03DA-4819-9F2F-B6CA19E7CB4B}">
      <dgm:prSet/>
      <dgm:spPr/>
      <dgm:t>
        <a:bodyPr/>
        <a:lstStyle/>
        <a:p>
          <a:endParaRPr lang="es-ES" sz="2400"/>
        </a:p>
      </dgm:t>
    </dgm:pt>
    <dgm:pt modelId="{35082E85-24C7-4249-BF41-D2052E722F97}" type="parTrans" cxnId="{FC6D751A-03DA-4819-9F2F-B6CA19E7CB4B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/>
        </a:p>
      </dgm:t>
    </dgm:pt>
    <dgm:pt modelId="{D33FB6D2-23CC-45E5-A61E-031A8129DFE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41.89%</a:t>
          </a:r>
          <a:endParaRPr lang="es-ES" sz="2000" dirty="0"/>
        </a:p>
      </dgm:t>
    </dgm:pt>
    <dgm:pt modelId="{87E0FF5E-A44D-4B6C-80F5-E468FDE2ABD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dirty="0" smtClean="0"/>
            <a:t>Mobiliario de Oficina y Escolar</a:t>
          </a:r>
          <a:endParaRPr lang="es-ES" sz="1600" dirty="0"/>
        </a:p>
      </dgm:t>
    </dgm:pt>
    <dgm:pt modelId="{A70E1FD8-5F3F-4095-AF54-E2952AA73ED0}" type="sibTrans" cxnId="{9D9B4B39-BED4-469A-9C76-6A891B22BE55}">
      <dgm:prSet/>
      <dgm:spPr/>
      <dgm:t>
        <a:bodyPr/>
        <a:lstStyle/>
        <a:p>
          <a:endParaRPr lang="es-ES" sz="2400"/>
        </a:p>
      </dgm:t>
    </dgm:pt>
    <dgm:pt modelId="{C8018A01-FB54-4D05-A96F-BC5ECE239849}" type="parTrans" cxnId="{9D9B4B39-BED4-469A-9C76-6A891B22BE55}">
      <dgm:prSet/>
      <dgm:spPr/>
      <dgm:t>
        <a:bodyPr/>
        <a:lstStyle/>
        <a:p>
          <a:endParaRPr lang="es-ES" sz="2400"/>
        </a:p>
      </dgm:t>
    </dgm:pt>
    <dgm:pt modelId="{6934D094-456C-4A04-AA81-DF94900C86A8}" type="sibTrans" cxnId="{B8781B81-8A6C-4C4B-A3B6-8F7FC530990B}">
      <dgm:prSet/>
      <dgm:spPr/>
      <dgm:t>
        <a:bodyPr/>
        <a:lstStyle/>
        <a:p>
          <a:endParaRPr lang="es-ES" sz="2400"/>
        </a:p>
      </dgm:t>
    </dgm:pt>
    <dgm:pt modelId="{04523A6D-208C-4705-AD9D-745D1D9BEC1C}" type="parTrans" cxnId="{B8781B81-8A6C-4C4B-A3B6-8F7FC530990B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/>
        </a:p>
      </dgm:t>
    </dgm:pt>
    <dgm:pt modelId="{6D10B3AF-65C8-48F2-995C-FE480E84D8C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16.28%</a:t>
          </a:r>
          <a:endParaRPr lang="es-ES" sz="2000" dirty="0"/>
        </a:p>
      </dgm:t>
    </dgm:pt>
    <dgm:pt modelId="{8B245851-E77C-4563-92D9-D682B8FD408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dirty="0" smtClean="0"/>
            <a:t>Suministros de Oficina</a:t>
          </a:r>
          <a:endParaRPr lang="es-ES" sz="1600" dirty="0"/>
        </a:p>
      </dgm:t>
    </dgm:pt>
    <dgm:pt modelId="{D14E48E2-7B5E-4021-A51A-625F58E8FC07}" type="sibTrans" cxnId="{5DA4C5F5-4A3C-4997-89FB-9D9E4862528F}">
      <dgm:prSet/>
      <dgm:spPr/>
      <dgm:t>
        <a:bodyPr/>
        <a:lstStyle/>
        <a:p>
          <a:endParaRPr lang="es-ES" sz="2400"/>
        </a:p>
      </dgm:t>
    </dgm:pt>
    <dgm:pt modelId="{E064422A-09B2-418C-8E38-7E3571E8EE2B}" type="parTrans" cxnId="{5DA4C5F5-4A3C-4997-89FB-9D9E4862528F}">
      <dgm:prSet/>
      <dgm:spPr/>
      <dgm:t>
        <a:bodyPr/>
        <a:lstStyle/>
        <a:p>
          <a:endParaRPr lang="es-ES" sz="2400"/>
        </a:p>
      </dgm:t>
    </dgm:pt>
    <dgm:pt modelId="{7CE826DA-EFDD-4932-9BCE-BC696ED62402}" type="sibTrans" cxnId="{811660CF-57D9-4D7E-B20C-966039881443}">
      <dgm:prSet/>
      <dgm:spPr/>
      <dgm:t>
        <a:bodyPr/>
        <a:lstStyle/>
        <a:p>
          <a:endParaRPr lang="es-ES" sz="2400"/>
        </a:p>
      </dgm:t>
    </dgm:pt>
    <dgm:pt modelId="{CBD906E2-24E0-40CD-912D-AB718E29562B}" type="parTrans" cxnId="{811660CF-57D9-4D7E-B20C-96603988144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/>
        </a:p>
      </dgm:t>
    </dgm:pt>
    <dgm:pt modelId="{6F7AFE4C-161F-4B7B-B5BD-730446938A5F}" type="pres">
      <dgm:prSet presAssocID="{046595C1-199F-40D9-987C-4890D1843C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D3D7243-A60D-4CE9-BA8E-3417A5A3F5ED}" type="pres">
      <dgm:prSet presAssocID="{89125F4B-4DAE-4DF9-9895-7A96A0FDE64C}" presName="root" presStyleCnt="0"/>
      <dgm:spPr/>
    </dgm:pt>
    <dgm:pt modelId="{8651A90D-8AA2-4AAB-A99A-04DC8F9DFC6C}" type="pres">
      <dgm:prSet presAssocID="{89125F4B-4DAE-4DF9-9895-7A96A0FDE64C}" presName="rootComposite" presStyleCnt="0"/>
      <dgm:spPr/>
    </dgm:pt>
    <dgm:pt modelId="{86C67F25-5E0C-4F9C-BC6E-551FF875AFA3}" type="pres">
      <dgm:prSet presAssocID="{89125F4B-4DAE-4DF9-9895-7A96A0FDE64C}" presName="rootText" presStyleLbl="node1" presStyleIdx="0" presStyleCnt="6" custScaleY="170936"/>
      <dgm:spPr/>
      <dgm:t>
        <a:bodyPr/>
        <a:lstStyle/>
        <a:p>
          <a:endParaRPr lang="es-ES"/>
        </a:p>
      </dgm:t>
    </dgm:pt>
    <dgm:pt modelId="{D93E440C-201E-444F-81EE-7AB1863A085F}" type="pres">
      <dgm:prSet presAssocID="{89125F4B-4DAE-4DF9-9895-7A96A0FDE64C}" presName="rootConnector" presStyleLbl="node1" presStyleIdx="0" presStyleCnt="6"/>
      <dgm:spPr/>
      <dgm:t>
        <a:bodyPr/>
        <a:lstStyle/>
        <a:p>
          <a:endParaRPr lang="es-ES"/>
        </a:p>
      </dgm:t>
    </dgm:pt>
    <dgm:pt modelId="{EDA00540-3A5F-4E6B-9489-7BF15538BB1D}" type="pres">
      <dgm:prSet presAssocID="{89125F4B-4DAE-4DF9-9895-7A96A0FDE64C}" presName="childShape" presStyleCnt="0"/>
      <dgm:spPr/>
    </dgm:pt>
    <dgm:pt modelId="{C1FAA09A-68B1-4DC1-A4DE-AD4DA6BA06AD}" type="pres">
      <dgm:prSet presAssocID="{E35BF962-4981-41E9-8F62-EB39A891713C}" presName="Name13" presStyleLbl="parChTrans1D2" presStyleIdx="0" presStyleCnt="6"/>
      <dgm:spPr/>
      <dgm:t>
        <a:bodyPr/>
        <a:lstStyle/>
        <a:p>
          <a:endParaRPr lang="es-ES"/>
        </a:p>
      </dgm:t>
    </dgm:pt>
    <dgm:pt modelId="{FBADBF27-D89A-41D0-8696-5719C54E51FE}" type="pres">
      <dgm:prSet presAssocID="{53E8F0CB-4131-4B06-BCCB-663967CD6209}" presName="childText" presStyleLbl="bgAcc1" presStyleIdx="0" presStyleCnt="6" custScaleY="1459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65D53-B0DA-4B5C-BCEE-406466827BC7}" type="pres">
      <dgm:prSet presAssocID="{BE4DE766-66F0-43CA-857F-308FF0C2FC1A}" presName="root" presStyleCnt="0"/>
      <dgm:spPr/>
    </dgm:pt>
    <dgm:pt modelId="{DA9B6D15-2EE5-4BE6-A9C2-1C69E7D3667A}" type="pres">
      <dgm:prSet presAssocID="{BE4DE766-66F0-43CA-857F-308FF0C2FC1A}" presName="rootComposite" presStyleCnt="0"/>
      <dgm:spPr/>
    </dgm:pt>
    <dgm:pt modelId="{BAE37DE5-90A6-40A4-AA37-12AF25BCF6A8}" type="pres">
      <dgm:prSet presAssocID="{BE4DE766-66F0-43CA-857F-308FF0C2FC1A}" presName="rootText" presStyleLbl="node1" presStyleIdx="1" presStyleCnt="6" custScaleY="172968"/>
      <dgm:spPr/>
      <dgm:t>
        <a:bodyPr/>
        <a:lstStyle/>
        <a:p>
          <a:endParaRPr lang="es-ES"/>
        </a:p>
      </dgm:t>
    </dgm:pt>
    <dgm:pt modelId="{376A4DD4-E0CC-42AC-92F5-E70FADF78312}" type="pres">
      <dgm:prSet presAssocID="{BE4DE766-66F0-43CA-857F-308FF0C2FC1A}" presName="rootConnector" presStyleLbl="node1" presStyleIdx="1" presStyleCnt="6"/>
      <dgm:spPr/>
      <dgm:t>
        <a:bodyPr/>
        <a:lstStyle/>
        <a:p>
          <a:endParaRPr lang="es-ES"/>
        </a:p>
      </dgm:t>
    </dgm:pt>
    <dgm:pt modelId="{58FE8029-89E0-47E1-907E-4E76CCEE2474}" type="pres">
      <dgm:prSet presAssocID="{BE4DE766-66F0-43CA-857F-308FF0C2FC1A}" presName="childShape" presStyleCnt="0"/>
      <dgm:spPr/>
    </dgm:pt>
    <dgm:pt modelId="{8ADBAFF4-A35F-4B96-BAFD-159F524309A1}" type="pres">
      <dgm:prSet presAssocID="{0EE81A16-4035-4A49-B280-48799DF1B0A0}" presName="Name13" presStyleLbl="parChTrans1D2" presStyleIdx="1" presStyleCnt="6"/>
      <dgm:spPr/>
      <dgm:t>
        <a:bodyPr/>
        <a:lstStyle/>
        <a:p>
          <a:endParaRPr lang="es-ES"/>
        </a:p>
      </dgm:t>
    </dgm:pt>
    <dgm:pt modelId="{8564C618-3EC2-4B9B-9123-962D2CE6459D}" type="pres">
      <dgm:prSet presAssocID="{5A505DDD-D5F3-4C42-8157-0A19E51B2D95}" presName="childText" presStyleLbl="bgAcc1" presStyleIdx="1" presStyleCnt="6" custScaleY="144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0C78B8-3C89-4C0B-A3F7-27B3414A9F29}" type="pres">
      <dgm:prSet presAssocID="{BFD1E95F-A0F4-486F-9C46-423549A1C866}" presName="root" presStyleCnt="0"/>
      <dgm:spPr/>
    </dgm:pt>
    <dgm:pt modelId="{46777E3C-711C-48D5-89ED-CD81221A9012}" type="pres">
      <dgm:prSet presAssocID="{BFD1E95F-A0F4-486F-9C46-423549A1C866}" presName="rootComposite" presStyleCnt="0"/>
      <dgm:spPr/>
    </dgm:pt>
    <dgm:pt modelId="{3B20D78A-8A29-4E26-A26A-EBB02688232A}" type="pres">
      <dgm:prSet presAssocID="{BFD1E95F-A0F4-486F-9C46-423549A1C866}" presName="rootText" presStyleLbl="node1" presStyleIdx="2" presStyleCnt="6" custScaleY="173584"/>
      <dgm:spPr/>
      <dgm:t>
        <a:bodyPr/>
        <a:lstStyle/>
        <a:p>
          <a:endParaRPr lang="es-ES"/>
        </a:p>
      </dgm:t>
    </dgm:pt>
    <dgm:pt modelId="{5720F28A-B23E-4995-9334-36CBC4662ADF}" type="pres">
      <dgm:prSet presAssocID="{BFD1E95F-A0F4-486F-9C46-423549A1C866}" presName="rootConnector" presStyleLbl="node1" presStyleIdx="2" presStyleCnt="6"/>
      <dgm:spPr/>
      <dgm:t>
        <a:bodyPr/>
        <a:lstStyle/>
        <a:p>
          <a:endParaRPr lang="es-ES"/>
        </a:p>
      </dgm:t>
    </dgm:pt>
    <dgm:pt modelId="{46BFC4B4-8CDB-477B-BD5F-9FD3213C47A5}" type="pres">
      <dgm:prSet presAssocID="{BFD1E95F-A0F4-486F-9C46-423549A1C866}" presName="childShape" presStyleCnt="0"/>
      <dgm:spPr/>
    </dgm:pt>
    <dgm:pt modelId="{65DAFB51-5621-4DFF-BCB1-0D676F2EBFFE}" type="pres">
      <dgm:prSet presAssocID="{75D42EAF-A4DA-40E0-A5F0-B99994C64CA8}" presName="Name13" presStyleLbl="parChTrans1D2" presStyleIdx="2" presStyleCnt="6"/>
      <dgm:spPr/>
      <dgm:t>
        <a:bodyPr/>
        <a:lstStyle/>
        <a:p>
          <a:endParaRPr lang="es-ES"/>
        </a:p>
      </dgm:t>
    </dgm:pt>
    <dgm:pt modelId="{4CB051E3-A2C8-4BA9-9075-57C82B2A4512}" type="pres">
      <dgm:prSet presAssocID="{D1908558-4F5C-468B-B387-1F410869146E}" presName="childText" presStyleLbl="bgAcc1" presStyleIdx="2" presStyleCnt="6" custScaleY="1439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706C23-DC1C-4B1B-B70C-70A503BAAE1F}" type="pres">
      <dgm:prSet presAssocID="{8B245851-E77C-4563-92D9-D682B8FD4087}" presName="root" presStyleCnt="0"/>
      <dgm:spPr/>
    </dgm:pt>
    <dgm:pt modelId="{E005945A-2935-4B2B-B0AD-2C403AEC6F7E}" type="pres">
      <dgm:prSet presAssocID="{8B245851-E77C-4563-92D9-D682B8FD4087}" presName="rootComposite" presStyleCnt="0"/>
      <dgm:spPr/>
    </dgm:pt>
    <dgm:pt modelId="{26704943-9CEF-4D27-B96A-6458FC73BBDF}" type="pres">
      <dgm:prSet presAssocID="{8B245851-E77C-4563-92D9-D682B8FD4087}" presName="rootText" presStyleLbl="node1" presStyleIdx="3" presStyleCnt="6" custScaleY="173584"/>
      <dgm:spPr/>
      <dgm:t>
        <a:bodyPr/>
        <a:lstStyle/>
        <a:p>
          <a:endParaRPr lang="es-ES"/>
        </a:p>
      </dgm:t>
    </dgm:pt>
    <dgm:pt modelId="{9C291F7E-3A58-4A5C-A66D-9DB628FE714F}" type="pres">
      <dgm:prSet presAssocID="{8B245851-E77C-4563-92D9-D682B8FD4087}" presName="rootConnector" presStyleLbl="node1" presStyleIdx="3" presStyleCnt="6"/>
      <dgm:spPr/>
      <dgm:t>
        <a:bodyPr/>
        <a:lstStyle/>
        <a:p>
          <a:endParaRPr lang="es-ES"/>
        </a:p>
      </dgm:t>
    </dgm:pt>
    <dgm:pt modelId="{59C45E80-519E-4870-B86F-413823B3ADAE}" type="pres">
      <dgm:prSet presAssocID="{8B245851-E77C-4563-92D9-D682B8FD4087}" presName="childShape" presStyleCnt="0"/>
      <dgm:spPr/>
    </dgm:pt>
    <dgm:pt modelId="{F2E309B4-CF51-4697-9EDA-2D666673FCBC}" type="pres">
      <dgm:prSet presAssocID="{CBD906E2-24E0-40CD-912D-AB718E29562B}" presName="Name13" presStyleLbl="parChTrans1D2" presStyleIdx="3" presStyleCnt="6"/>
      <dgm:spPr/>
      <dgm:t>
        <a:bodyPr/>
        <a:lstStyle/>
        <a:p>
          <a:endParaRPr lang="es-ES"/>
        </a:p>
      </dgm:t>
    </dgm:pt>
    <dgm:pt modelId="{02627980-7760-4C76-BA7E-DB83F9B2AFB7}" type="pres">
      <dgm:prSet presAssocID="{6D10B3AF-65C8-48F2-995C-FE480E84D8CF}" presName="childText" presStyleLbl="bgAcc1" presStyleIdx="3" presStyleCnt="6" custScaleY="1439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5BF59-9E18-4439-A3AE-34E73EDCE21C}" type="pres">
      <dgm:prSet presAssocID="{87E0FF5E-A44D-4B6C-80F5-E468FDE2ABD8}" presName="root" presStyleCnt="0"/>
      <dgm:spPr/>
    </dgm:pt>
    <dgm:pt modelId="{FA2B2C2D-5FA2-4D03-93CD-8C616DEB7456}" type="pres">
      <dgm:prSet presAssocID="{87E0FF5E-A44D-4B6C-80F5-E468FDE2ABD8}" presName="rootComposite" presStyleCnt="0"/>
      <dgm:spPr/>
    </dgm:pt>
    <dgm:pt modelId="{286BDDCA-A8B0-4690-8CDF-5213D874A067}" type="pres">
      <dgm:prSet presAssocID="{87E0FF5E-A44D-4B6C-80F5-E468FDE2ABD8}" presName="rootText" presStyleLbl="node1" presStyleIdx="4" presStyleCnt="6" custScaleY="173584"/>
      <dgm:spPr/>
      <dgm:t>
        <a:bodyPr/>
        <a:lstStyle/>
        <a:p>
          <a:endParaRPr lang="es-ES"/>
        </a:p>
      </dgm:t>
    </dgm:pt>
    <dgm:pt modelId="{B46099CB-E2A0-4E1E-B8C3-7FF5C945021B}" type="pres">
      <dgm:prSet presAssocID="{87E0FF5E-A44D-4B6C-80F5-E468FDE2ABD8}" presName="rootConnector" presStyleLbl="node1" presStyleIdx="4" presStyleCnt="6"/>
      <dgm:spPr/>
      <dgm:t>
        <a:bodyPr/>
        <a:lstStyle/>
        <a:p>
          <a:endParaRPr lang="es-ES"/>
        </a:p>
      </dgm:t>
    </dgm:pt>
    <dgm:pt modelId="{3D1422FB-0C13-4CF2-B97E-6BA80EB0425D}" type="pres">
      <dgm:prSet presAssocID="{87E0FF5E-A44D-4B6C-80F5-E468FDE2ABD8}" presName="childShape" presStyleCnt="0"/>
      <dgm:spPr/>
    </dgm:pt>
    <dgm:pt modelId="{9FFF06DE-97D0-4BB2-860F-CA0301EE3008}" type="pres">
      <dgm:prSet presAssocID="{04523A6D-208C-4705-AD9D-745D1D9BEC1C}" presName="Name13" presStyleLbl="parChTrans1D2" presStyleIdx="4" presStyleCnt="6"/>
      <dgm:spPr/>
      <dgm:t>
        <a:bodyPr/>
        <a:lstStyle/>
        <a:p>
          <a:endParaRPr lang="es-ES"/>
        </a:p>
      </dgm:t>
    </dgm:pt>
    <dgm:pt modelId="{29CE2EAF-C2CE-4A90-97B9-AD88FA8D028D}" type="pres">
      <dgm:prSet presAssocID="{D33FB6D2-23CC-45E5-A61E-031A8129DFEA}" presName="childText" presStyleLbl="bgAcc1" presStyleIdx="4" presStyleCnt="6" custScaleY="1459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06BB85-7A84-451A-B466-6D6EEB2CA6AB}" type="pres">
      <dgm:prSet presAssocID="{F0D3699D-1ECD-482C-8DC5-B3452B9D2AB8}" presName="root" presStyleCnt="0"/>
      <dgm:spPr/>
    </dgm:pt>
    <dgm:pt modelId="{46392F40-393A-49D2-BD56-5A098339322B}" type="pres">
      <dgm:prSet presAssocID="{F0D3699D-1ECD-482C-8DC5-B3452B9D2AB8}" presName="rootComposite" presStyleCnt="0"/>
      <dgm:spPr/>
    </dgm:pt>
    <dgm:pt modelId="{EDF3782A-F227-4B19-8ECB-3E695F3B5812}" type="pres">
      <dgm:prSet presAssocID="{F0D3699D-1ECD-482C-8DC5-B3452B9D2AB8}" presName="rootText" presStyleLbl="node1" presStyleIdx="5" presStyleCnt="6" custScaleY="168904"/>
      <dgm:spPr/>
      <dgm:t>
        <a:bodyPr/>
        <a:lstStyle/>
        <a:p>
          <a:endParaRPr lang="es-ES"/>
        </a:p>
      </dgm:t>
    </dgm:pt>
    <dgm:pt modelId="{34275D63-1D83-455D-BF50-F375CE08E48E}" type="pres">
      <dgm:prSet presAssocID="{F0D3699D-1ECD-482C-8DC5-B3452B9D2AB8}" presName="rootConnector" presStyleLbl="node1" presStyleIdx="5" presStyleCnt="6"/>
      <dgm:spPr/>
      <dgm:t>
        <a:bodyPr/>
        <a:lstStyle/>
        <a:p>
          <a:endParaRPr lang="es-ES"/>
        </a:p>
      </dgm:t>
    </dgm:pt>
    <dgm:pt modelId="{7FBD5CB2-E97D-4FF0-9F1E-DAE2FB6501CF}" type="pres">
      <dgm:prSet presAssocID="{F0D3699D-1ECD-482C-8DC5-B3452B9D2AB8}" presName="childShape" presStyleCnt="0"/>
      <dgm:spPr/>
    </dgm:pt>
    <dgm:pt modelId="{110C5712-563E-40BD-BA56-E93E4A4E5483}" type="pres">
      <dgm:prSet presAssocID="{35082E85-24C7-4249-BF41-D2052E722F97}" presName="Name13" presStyleLbl="parChTrans1D2" presStyleIdx="5" presStyleCnt="6"/>
      <dgm:spPr/>
      <dgm:t>
        <a:bodyPr/>
        <a:lstStyle/>
        <a:p>
          <a:endParaRPr lang="es-ES"/>
        </a:p>
      </dgm:t>
    </dgm:pt>
    <dgm:pt modelId="{5204D258-7E03-42E8-A47D-2EF9A892996B}" type="pres">
      <dgm:prSet presAssocID="{DE85298A-4376-4E6B-889B-D7CC43FAA648}" presName="childText" presStyleLbl="bgAcc1" presStyleIdx="5" presStyleCnt="6" custScaleY="1459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6CC80D-090A-46C2-B0FC-2EAD9096AE4C}" type="presOf" srcId="{53E8F0CB-4131-4B06-BCCB-663967CD6209}" destId="{FBADBF27-D89A-41D0-8696-5719C54E51FE}" srcOrd="0" destOrd="0" presId="urn:microsoft.com/office/officeart/2005/8/layout/hierarchy3"/>
    <dgm:cxn modelId="{30258F7B-1136-41C9-B88A-158D477CDB48}" type="presOf" srcId="{89125F4B-4DAE-4DF9-9895-7A96A0FDE64C}" destId="{86C67F25-5E0C-4F9C-BC6E-551FF875AFA3}" srcOrd="0" destOrd="0" presId="urn:microsoft.com/office/officeart/2005/8/layout/hierarchy3"/>
    <dgm:cxn modelId="{B54EEAC3-FCF9-42BE-81CC-EE4D4860708E}" type="presOf" srcId="{F0D3699D-1ECD-482C-8DC5-B3452B9D2AB8}" destId="{EDF3782A-F227-4B19-8ECB-3E695F3B5812}" srcOrd="0" destOrd="0" presId="urn:microsoft.com/office/officeart/2005/8/layout/hierarchy3"/>
    <dgm:cxn modelId="{FCC16854-6D73-4922-AB1E-4A7BE4622F7A}" type="presOf" srcId="{BFD1E95F-A0F4-486F-9C46-423549A1C866}" destId="{3B20D78A-8A29-4E26-A26A-EBB02688232A}" srcOrd="0" destOrd="0" presId="urn:microsoft.com/office/officeart/2005/8/layout/hierarchy3"/>
    <dgm:cxn modelId="{9C35DD98-26DF-4351-ADFD-5D0FC31C4883}" srcId="{BE4DE766-66F0-43CA-857F-308FF0C2FC1A}" destId="{5A505DDD-D5F3-4C42-8157-0A19E51B2D95}" srcOrd="0" destOrd="0" parTransId="{0EE81A16-4035-4A49-B280-48799DF1B0A0}" sibTransId="{CF652F80-B772-4E9A-9FFC-C7FB6182FB1E}"/>
    <dgm:cxn modelId="{B0243CB3-6C76-48ED-8683-D52819A862E5}" type="presOf" srcId="{87E0FF5E-A44D-4B6C-80F5-E468FDE2ABD8}" destId="{286BDDCA-A8B0-4690-8CDF-5213D874A067}" srcOrd="0" destOrd="0" presId="urn:microsoft.com/office/officeart/2005/8/layout/hierarchy3"/>
    <dgm:cxn modelId="{0B58D799-CE6D-41D1-A759-CCB830D0D049}" type="presOf" srcId="{DE85298A-4376-4E6B-889B-D7CC43FAA648}" destId="{5204D258-7E03-42E8-A47D-2EF9A892996B}" srcOrd="0" destOrd="0" presId="urn:microsoft.com/office/officeart/2005/8/layout/hierarchy3"/>
    <dgm:cxn modelId="{9F63123E-F32C-47B0-A4AC-02C81FC0354D}" type="presOf" srcId="{BFD1E95F-A0F4-486F-9C46-423549A1C866}" destId="{5720F28A-B23E-4995-9334-36CBC4662ADF}" srcOrd="1" destOrd="0" presId="urn:microsoft.com/office/officeart/2005/8/layout/hierarchy3"/>
    <dgm:cxn modelId="{C019869B-81BF-4BF8-A7EE-C151EE968914}" type="presOf" srcId="{F0D3699D-1ECD-482C-8DC5-B3452B9D2AB8}" destId="{34275D63-1D83-455D-BF50-F375CE08E48E}" srcOrd="1" destOrd="0" presId="urn:microsoft.com/office/officeart/2005/8/layout/hierarchy3"/>
    <dgm:cxn modelId="{716EA249-4FE0-4210-AA7A-ACD0A08AF1AB}" type="presOf" srcId="{8B245851-E77C-4563-92D9-D682B8FD4087}" destId="{26704943-9CEF-4D27-B96A-6458FC73BBDF}" srcOrd="0" destOrd="0" presId="urn:microsoft.com/office/officeart/2005/8/layout/hierarchy3"/>
    <dgm:cxn modelId="{40C56BE6-8D0F-4878-8BE6-A05148783681}" type="presOf" srcId="{89125F4B-4DAE-4DF9-9895-7A96A0FDE64C}" destId="{D93E440C-201E-444F-81EE-7AB1863A085F}" srcOrd="1" destOrd="0" presId="urn:microsoft.com/office/officeart/2005/8/layout/hierarchy3"/>
    <dgm:cxn modelId="{FA2D85FE-9E7B-478E-A544-C8AD0D3D7152}" type="presOf" srcId="{6D10B3AF-65C8-48F2-995C-FE480E84D8CF}" destId="{02627980-7760-4C76-BA7E-DB83F9B2AFB7}" srcOrd="0" destOrd="0" presId="urn:microsoft.com/office/officeart/2005/8/layout/hierarchy3"/>
    <dgm:cxn modelId="{B5B80A36-E03B-4D1E-B346-0B75415E1245}" type="presOf" srcId="{87E0FF5E-A44D-4B6C-80F5-E468FDE2ABD8}" destId="{B46099CB-E2A0-4E1E-B8C3-7FF5C945021B}" srcOrd="1" destOrd="0" presId="urn:microsoft.com/office/officeart/2005/8/layout/hierarchy3"/>
    <dgm:cxn modelId="{9B4B7D70-799E-4A26-91E1-84467E2CC920}" srcId="{046595C1-199F-40D9-987C-4890D1843C69}" destId="{BFD1E95F-A0F4-486F-9C46-423549A1C866}" srcOrd="2" destOrd="0" parTransId="{36FC0EAD-478C-4607-8948-74794A97CFF6}" sibTransId="{09A2046B-BC1A-435D-8D0D-A9C0462C423D}"/>
    <dgm:cxn modelId="{6C471513-7133-49B3-978E-A2C4C2F3A63A}" srcId="{89125F4B-4DAE-4DF9-9895-7A96A0FDE64C}" destId="{53E8F0CB-4131-4B06-BCCB-663967CD6209}" srcOrd="0" destOrd="0" parTransId="{E35BF962-4981-41E9-8F62-EB39A891713C}" sibTransId="{E35AB7CA-59E1-4E25-986B-C16B17586644}"/>
    <dgm:cxn modelId="{811660CF-57D9-4D7E-B20C-966039881443}" srcId="{8B245851-E77C-4563-92D9-D682B8FD4087}" destId="{6D10B3AF-65C8-48F2-995C-FE480E84D8CF}" srcOrd="0" destOrd="0" parTransId="{CBD906E2-24E0-40CD-912D-AB718E29562B}" sibTransId="{7CE826DA-EFDD-4932-9BCE-BC696ED62402}"/>
    <dgm:cxn modelId="{1654DACD-4D97-4657-A1FD-98213ECD25F8}" type="presOf" srcId="{D1908558-4F5C-468B-B387-1F410869146E}" destId="{4CB051E3-A2C8-4BA9-9075-57C82B2A4512}" srcOrd="0" destOrd="0" presId="urn:microsoft.com/office/officeart/2005/8/layout/hierarchy3"/>
    <dgm:cxn modelId="{3CDCD800-A828-4C94-9B42-95E8D7832ADA}" type="presOf" srcId="{BE4DE766-66F0-43CA-857F-308FF0C2FC1A}" destId="{BAE37DE5-90A6-40A4-AA37-12AF25BCF6A8}" srcOrd="0" destOrd="0" presId="urn:microsoft.com/office/officeart/2005/8/layout/hierarchy3"/>
    <dgm:cxn modelId="{284529F8-5C4D-4E51-B839-EAA956720E18}" srcId="{BFD1E95F-A0F4-486F-9C46-423549A1C866}" destId="{D1908558-4F5C-468B-B387-1F410869146E}" srcOrd="0" destOrd="0" parTransId="{75D42EAF-A4DA-40E0-A5F0-B99994C64CA8}" sibTransId="{DC8CE374-6AA2-4B3C-93EE-33FA2914C17D}"/>
    <dgm:cxn modelId="{FF1D4E64-0D41-4BF7-8D4E-717A250DCB5E}" type="presOf" srcId="{0EE81A16-4035-4A49-B280-48799DF1B0A0}" destId="{8ADBAFF4-A35F-4B96-BAFD-159F524309A1}" srcOrd="0" destOrd="0" presId="urn:microsoft.com/office/officeart/2005/8/layout/hierarchy3"/>
    <dgm:cxn modelId="{5DA4C5F5-4A3C-4997-89FB-9D9E4862528F}" srcId="{046595C1-199F-40D9-987C-4890D1843C69}" destId="{8B245851-E77C-4563-92D9-D682B8FD4087}" srcOrd="3" destOrd="0" parTransId="{E064422A-09B2-418C-8E38-7E3571E8EE2B}" sibTransId="{D14E48E2-7B5E-4021-A51A-625F58E8FC07}"/>
    <dgm:cxn modelId="{3594BB30-AAF2-49C5-B078-F923245C7C2A}" type="presOf" srcId="{E35BF962-4981-41E9-8F62-EB39A891713C}" destId="{C1FAA09A-68B1-4DC1-A4DE-AD4DA6BA06AD}" srcOrd="0" destOrd="0" presId="urn:microsoft.com/office/officeart/2005/8/layout/hierarchy3"/>
    <dgm:cxn modelId="{583A9B27-E1F9-496B-8E34-87B9C15AA705}" type="presOf" srcId="{046595C1-199F-40D9-987C-4890D1843C69}" destId="{6F7AFE4C-161F-4B7B-B5BD-730446938A5F}" srcOrd="0" destOrd="0" presId="urn:microsoft.com/office/officeart/2005/8/layout/hierarchy3"/>
    <dgm:cxn modelId="{2AB3D123-427E-4FEE-B577-8DBF6AE185D5}" type="presOf" srcId="{BE4DE766-66F0-43CA-857F-308FF0C2FC1A}" destId="{376A4DD4-E0CC-42AC-92F5-E70FADF78312}" srcOrd="1" destOrd="0" presId="urn:microsoft.com/office/officeart/2005/8/layout/hierarchy3"/>
    <dgm:cxn modelId="{B1D77A34-6230-4D73-930F-3EAD284F61D1}" type="presOf" srcId="{5A505DDD-D5F3-4C42-8157-0A19E51B2D95}" destId="{8564C618-3EC2-4B9B-9123-962D2CE6459D}" srcOrd="0" destOrd="0" presId="urn:microsoft.com/office/officeart/2005/8/layout/hierarchy3"/>
    <dgm:cxn modelId="{7DCECB37-A320-40E0-969E-3E38D4C83CE9}" srcId="{046595C1-199F-40D9-987C-4890D1843C69}" destId="{89125F4B-4DAE-4DF9-9895-7A96A0FDE64C}" srcOrd="0" destOrd="0" parTransId="{6BBB559E-AF88-49E0-B67A-D022161CD81B}" sibTransId="{56F30944-316D-4BD8-89C7-E5049BA12095}"/>
    <dgm:cxn modelId="{1D7BF41D-B748-41D6-B4DC-CE32B91B5563}" type="presOf" srcId="{CBD906E2-24E0-40CD-912D-AB718E29562B}" destId="{F2E309B4-CF51-4697-9EDA-2D666673FCBC}" srcOrd="0" destOrd="0" presId="urn:microsoft.com/office/officeart/2005/8/layout/hierarchy3"/>
    <dgm:cxn modelId="{FC6D751A-03DA-4819-9F2F-B6CA19E7CB4B}" srcId="{F0D3699D-1ECD-482C-8DC5-B3452B9D2AB8}" destId="{DE85298A-4376-4E6B-889B-D7CC43FAA648}" srcOrd="0" destOrd="0" parTransId="{35082E85-24C7-4249-BF41-D2052E722F97}" sibTransId="{7FC2F39A-4B69-46F4-8318-94DAC7EF6762}"/>
    <dgm:cxn modelId="{B8781B81-8A6C-4C4B-A3B6-8F7FC530990B}" srcId="{87E0FF5E-A44D-4B6C-80F5-E468FDE2ABD8}" destId="{D33FB6D2-23CC-45E5-A61E-031A8129DFEA}" srcOrd="0" destOrd="0" parTransId="{04523A6D-208C-4705-AD9D-745D1D9BEC1C}" sibTransId="{6934D094-456C-4A04-AA81-DF94900C86A8}"/>
    <dgm:cxn modelId="{D9E725BE-39A4-4679-82E5-F3E41AE3E054}" srcId="{046595C1-199F-40D9-987C-4890D1843C69}" destId="{F0D3699D-1ECD-482C-8DC5-B3452B9D2AB8}" srcOrd="5" destOrd="0" parTransId="{A408B61B-5A51-4CD3-BDBD-F77BAE5843A6}" sibTransId="{924D4EC9-3C08-431F-84DB-9114A0018C09}"/>
    <dgm:cxn modelId="{9D9B4B39-BED4-469A-9C76-6A891B22BE55}" srcId="{046595C1-199F-40D9-987C-4890D1843C69}" destId="{87E0FF5E-A44D-4B6C-80F5-E468FDE2ABD8}" srcOrd="4" destOrd="0" parTransId="{C8018A01-FB54-4D05-A96F-BC5ECE239849}" sibTransId="{A70E1FD8-5F3F-4095-AF54-E2952AA73ED0}"/>
    <dgm:cxn modelId="{2A3F5904-94A7-41D8-AF02-84DDA559E5E5}" type="presOf" srcId="{8B245851-E77C-4563-92D9-D682B8FD4087}" destId="{9C291F7E-3A58-4A5C-A66D-9DB628FE714F}" srcOrd="1" destOrd="0" presId="urn:microsoft.com/office/officeart/2005/8/layout/hierarchy3"/>
    <dgm:cxn modelId="{0B967FAA-7C53-4C45-B7B1-593BD1DF7776}" srcId="{046595C1-199F-40D9-987C-4890D1843C69}" destId="{BE4DE766-66F0-43CA-857F-308FF0C2FC1A}" srcOrd="1" destOrd="0" parTransId="{D6134F66-D526-4BD5-AB85-A8F540A91740}" sibTransId="{F2F17033-FA98-4CBC-982A-985B62419D5B}"/>
    <dgm:cxn modelId="{98B1F151-1458-4D07-B600-FE71F3EA5654}" type="presOf" srcId="{35082E85-24C7-4249-BF41-D2052E722F97}" destId="{110C5712-563E-40BD-BA56-E93E4A4E5483}" srcOrd="0" destOrd="0" presId="urn:microsoft.com/office/officeart/2005/8/layout/hierarchy3"/>
    <dgm:cxn modelId="{1A1CB752-4911-423A-A44D-32F1A57AA2AB}" type="presOf" srcId="{04523A6D-208C-4705-AD9D-745D1D9BEC1C}" destId="{9FFF06DE-97D0-4BB2-860F-CA0301EE3008}" srcOrd="0" destOrd="0" presId="urn:microsoft.com/office/officeart/2005/8/layout/hierarchy3"/>
    <dgm:cxn modelId="{26FA1AAE-B09C-4ABE-A0C4-D05E5994DB31}" type="presOf" srcId="{D33FB6D2-23CC-45E5-A61E-031A8129DFEA}" destId="{29CE2EAF-C2CE-4A90-97B9-AD88FA8D028D}" srcOrd="0" destOrd="0" presId="urn:microsoft.com/office/officeart/2005/8/layout/hierarchy3"/>
    <dgm:cxn modelId="{B541F556-8C86-48E1-BFBB-39026CF8DA5C}" type="presOf" srcId="{75D42EAF-A4DA-40E0-A5F0-B99994C64CA8}" destId="{65DAFB51-5621-4DFF-BCB1-0D676F2EBFFE}" srcOrd="0" destOrd="0" presId="urn:microsoft.com/office/officeart/2005/8/layout/hierarchy3"/>
    <dgm:cxn modelId="{4E9C6935-39E8-4620-B0A9-A5D04CEE4E55}" type="presParOf" srcId="{6F7AFE4C-161F-4B7B-B5BD-730446938A5F}" destId="{7D3D7243-A60D-4CE9-BA8E-3417A5A3F5ED}" srcOrd="0" destOrd="0" presId="urn:microsoft.com/office/officeart/2005/8/layout/hierarchy3"/>
    <dgm:cxn modelId="{5309DB29-14DD-4E82-B9D1-51618C8648E1}" type="presParOf" srcId="{7D3D7243-A60D-4CE9-BA8E-3417A5A3F5ED}" destId="{8651A90D-8AA2-4AAB-A99A-04DC8F9DFC6C}" srcOrd="0" destOrd="0" presId="urn:microsoft.com/office/officeart/2005/8/layout/hierarchy3"/>
    <dgm:cxn modelId="{AE6F2C1D-C106-42F0-A072-7B5D26D24D60}" type="presParOf" srcId="{8651A90D-8AA2-4AAB-A99A-04DC8F9DFC6C}" destId="{86C67F25-5E0C-4F9C-BC6E-551FF875AFA3}" srcOrd="0" destOrd="0" presId="urn:microsoft.com/office/officeart/2005/8/layout/hierarchy3"/>
    <dgm:cxn modelId="{CFEB0D51-DB91-45ED-BC46-1A07D4BF220F}" type="presParOf" srcId="{8651A90D-8AA2-4AAB-A99A-04DC8F9DFC6C}" destId="{D93E440C-201E-444F-81EE-7AB1863A085F}" srcOrd="1" destOrd="0" presId="urn:microsoft.com/office/officeart/2005/8/layout/hierarchy3"/>
    <dgm:cxn modelId="{6A90A5D9-FAB1-4BAA-BC86-DCFCC6146D30}" type="presParOf" srcId="{7D3D7243-A60D-4CE9-BA8E-3417A5A3F5ED}" destId="{EDA00540-3A5F-4E6B-9489-7BF15538BB1D}" srcOrd="1" destOrd="0" presId="urn:microsoft.com/office/officeart/2005/8/layout/hierarchy3"/>
    <dgm:cxn modelId="{D787E48D-3715-4B28-91A9-C863CC633F2D}" type="presParOf" srcId="{EDA00540-3A5F-4E6B-9489-7BF15538BB1D}" destId="{C1FAA09A-68B1-4DC1-A4DE-AD4DA6BA06AD}" srcOrd="0" destOrd="0" presId="urn:microsoft.com/office/officeart/2005/8/layout/hierarchy3"/>
    <dgm:cxn modelId="{F0BE855D-D35B-4FD0-8597-B5B52FDA11D1}" type="presParOf" srcId="{EDA00540-3A5F-4E6B-9489-7BF15538BB1D}" destId="{FBADBF27-D89A-41D0-8696-5719C54E51FE}" srcOrd="1" destOrd="0" presId="urn:microsoft.com/office/officeart/2005/8/layout/hierarchy3"/>
    <dgm:cxn modelId="{0EDA4C77-F9DF-4CDD-83CB-FD9A24625E3C}" type="presParOf" srcId="{6F7AFE4C-161F-4B7B-B5BD-730446938A5F}" destId="{77C65D53-B0DA-4B5C-BCEE-406466827BC7}" srcOrd="1" destOrd="0" presId="urn:microsoft.com/office/officeart/2005/8/layout/hierarchy3"/>
    <dgm:cxn modelId="{5B90F3BE-75A8-485F-A3E4-D9A18D536C70}" type="presParOf" srcId="{77C65D53-B0DA-4B5C-BCEE-406466827BC7}" destId="{DA9B6D15-2EE5-4BE6-A9C2-1C69E7D3667A}" srcOrd="0" destOrd="0" presId="urn:microsoft.com/office/officeart/2005/8/layout/hierarchy3"/>
    <dgm:cxn modelId="{8F15BC14-2C0E-4449-8802-84FDD3DD106F}" type="presParOf" srcId="{DA9B6D15-2EE5-4BE6-A9C2-1C69E7D3667A}" destId="{BAE37DE5-90A6-40A4-AA37-12AF25BCF6A8}" srcOrd="0" destOrd="0" presId="urn:microsoft.com/office/officeart/2005/8/layout/hierarchy3"/>
    <dgm:cxn modelId="{25870DB9-F4C6-4716-A8A3-46308EC92CFB}" type="presParOf" srcId="{DA9B6D15-2EE5-4BE6-A9C2-1C69E7D3667A}" destId="{376A4DD4-E0CC-42AC-92F5-E70FADF78312}" srcOrd="1" destOrd="0" presId="urn:microsoft.com/office/officeart/2005/8/layout/hierarchy3"/>
    <dgm:cxn modelId="{E51E0877-A1B9-4556-B2AD-08475FFCE9E9}" type="presParOf" srcId="{77C65D53-B0DA-4B5C-BCEE-406466827BC7}" destId="{58FE8029-89E0-47E1-907E-4E76CCEE2474}" srcOrd="1" destOrd="0" presId="urn:microsoft.com/office/officeart/2005/8/layout/hierarchy3"/>
    <dgm:cxn modelId="{0E0895FC-63D2-478D-8D46-8286BDC28C92}" type="presParOf" srcId="{58FE8029-89E0-47E1-907E-4E76CCEE2474}" destId="{8ADBAFF4-A35F-4B96-BAFD-159F524309A1}" srcOrd="0" destOrd="0" presId="urn:microsoft.com/office/officeart/2005/8/layout/hierarchy3"/>
    <dgm:cxn modelId="{49AA6E6C-EBBB-4CE5-8538-913438982BB6}" type="presParOf" srcId="{58FE8029-89E0-47E1-907E-4E76CCEE2474}" destId="{8564C618-3EC2-4B9B-9123-962D2CE6459D}" srcOrd="1" destOrd="0" presId="urn:microsoft.com/office/officeart/2005/8/layout/hierarchy3"/>
    <dgm:cxn modelId="{59296386-94EA-4842-A08C-EE0958F1FC88}" type="presParOf" srcId="{6F7AFE4C-161F-4B7B-B5BD-730446938A5F}" destId="{A20C78B8-3C89-4C0B-A3F7-27B3414A9F29}" srcOrd="2" destOrd="0" presId="urn:microsoft.com/office/officeart/2005/8/layout/hierarchy3"/>
    <dgm:cxn modelId="{2AA615C0-2979-4B0D-AF11-88084E2F2B25}" type="presParOf" srcId="{A20C78B8-3C89-4C0B-A3F7-27B3414A9F29}" destId="{46777E3C-711C-48D5-89ED-CD81221A9012}" srcOrd="0" destOrd="0" presId="urn:microsoft.com/office/officeart/2005/8/layout/hierarchy3"/>
    <dgm:cxn modelId="{229A2C1B-B715-445E-A156-C5BA602DD22E}" type="presParOf" srcId="{46777E3C-711C-48D5-89ED-CD81221A9012}" destId="{3B20D78A-8A29-4E26-A26A-EBB02688232A}" srcOrd="0" destOrd="0" presId="urn:microsoft.com/office/officeart/2005/8/layout/hierarchy3"/>
    <dgm:cxn modelId="{D85896AB-E16E-4BF7-9E6D-458691752E52}" type="presParOf" srcId="{46777E3C-711C-48D5-89ED-CD81221A9012}" destId="{5720F28A-B23E-4995-9334-36CBC4662ADF}" srcOrd="1" destOrd="0" presId="urn:microsoft.com/office/officeart/2005/8/layout/hierarchy3"/>
    <dgm:cxn modelId="{DAA9F94F-9341-4ACA-AC0A-BE03BAD5BF08}" type="presParOf" srcId="{A20C78B8-3C89-4C0B-A3F7-27B3414A9F29}" destId="{46BFC4B4-8CDB-477B-BD5F-9FD3213C47A5}" srcOrd="1" destOrd="0" presId="urn:microsoft.com/office/officeart/2005/8/layout/hierarchy3"/>
    <dgm:cxn modelId="{62817DBC-D7D8-4245-9B8E-6E33B510B45D}" type="presParOf" srcId="{46BFC4B4-8CDB-477B-BD5F-9FD3213C47A5}" destId="{65DAFB51-5621-4DFF-BCB1-0D676F2EBFFE}" srcOrd="0" destOrd="0" presId="urn:microsoft.com/office/officeart/2005/8/layout/hierarchy3"/>
    <dgm:cxn modelId="{CFE566A1-3AB3-4C22-8B24-10DA65C0792D}" type="presParOf" srcId="{46BFC4B4-8CDB-477B-BD5F-9FD3213C47A5}" destId="{4CB051E3-A2C8-4BA9-9075-57C82B2A4512}" srcOrd="1" destOrd="0" presId="urn:microsoft.com/office/officeart/2005/8/layout/hierarchy3"/>
    <dgm:cxn modelId="{9AA59501-035A-4EB5-BEEE-B9226C39F72F}" type="presParOf" srcId="{6F7AFE4C-161F-4B7B-B5BD-730446938A5F}" destId="{8F706C23-DC1C-4B1B-B70C-70A503BAAE1F}" srcOrd="3" destOrd="0" presId="urn:microsoft.com/office/officeart/2005/8/layout/hierarchy3"/>
    <dgm:cxn modelId="{E0E703E4-357E-41B2-A205-B4AEE0852FDC}" type="presParOf" srcId="{8F706C23-DC1C-4B1B-B70C-70A503BAAE1F}" destId="{E005945A-2935-4B2B-B0AD-2C403AEC6F7E}" srcOrd="0" destOrd="0" presId="urn:microsoft.com/office/officeart/2005/8/layout/hierarchy3"/>
    <dgm:cxn modelId="{B91FBCFC-FFFC-429E-BBF1-6D70E284C221}" type="presParOf" srcId="{E005945A-2935-4B2B-B0AD-2C403AEC6F7E}" destId="{26704943-9CEF-4D27-B96A-6458FC73BBDF}" srcOrd="0" destOrd="0" presId="urn:microsoft.com/office/officeart/2005/8/layout/hierarchy3"/>
    <dgm:cxn modelId="{B57F7B8D-AE43-468C-A251-A552F45E65A1}" type="presParOf" srcId="{E005945A-2935-4B2B-B0AD-2C403AEC6F7E}" destId="{9C291F7E-3A58-4A5C-A66D-9DB628FE714F}" srcOrd="1" destOrd="0" presId="urn:microsoft.com/office/officeart/2005/8/layout/hierarchy3"/>
    <dgm:cxn modelId="{AE7239A0-82EE-4FCD-9B47-0351A5F02075}" type="presParOf" srcId="{8F706C23-DC1C-4B1B-B70C-70A503BAAE1F}" destId="{59C45E80-519E-4870-B86F-413823B3ADAE}" srcOrd="1" destOrd="0" presId="urn:microsoft.com/office/officeart/2005/8/layout/hierarchy3"/>
    <dgm:cxn modelId="{AC457015-AA62-4893-B5A4-C55BCB389BD6}" type="presParOf" srcId="{59C45E80-519E-4870-B86F-413823B3ADAE}" destId="{F2E309B4-CF51-4697-9EDA-2D666673FCBC}" srcOrd="0" destOrd="0" presId="urn:microsoft.com/office/officeart/2005/8/layout/hierarchy3"/>
    <dgm:cxn modelId="{162263EB-3B92-4F18-8367-BFDCD232FEBE}" type="presParOf" srcId="{59C45E80-519E-4870-B86F-413823B3ADAE}" destId="{02627980-7760-4C76-BA7E-DB83F9B2AFB7}" srcOrd="1" destOrd="0" presId="urn:microsoft.com/office/officeart/2005/8/layout/hierarchy3"/>
    <dgm:cxn modelId="{3962C39A-770C-4AF4-885E-D0329D8A8BDA}" type="presParOf" srcId="{6F7AFE4C-161F-4B7B-B5BD-730446938A5F}" destId="{3E65BF59-9E18-4439-A3AE-34E73EDCE21C}" srcOrd="4" destOrd="0" presId="urn:microsoft.com/office/officeart/2005/8/layout/hierarchy3"/>
    <dgm:cxn modelId="{8FFDF7C1-C483-4308-8F24-20DA8A02E6A2}" type="presParOf" srcId="{3E65BF59-9E18-4439-A3AE-34E73EDCE21C}" destId="{FA2B2C2D-5FA2-4D03-93CD-8C616DEB7456}" srcOrd="0" destOrd="0" presId="urn:microsoft.com/office/officeart/2005/8/layout/hierarchy3"/>
    <dgm:cxn modelId="{5D40A57D-FB05-4FA9-8BA2-20C65B7762C7}" type="presParOf" srcId="{FA2B2C2D-5FA2-4D03-93CD-8C616DEB7456}" destId="{286BDDCA-A8B0-4690-8CDF-5213D874A067}" srcOrd="0" destOrd="0" presId="urn:microsoft.com/office/officeart/2005/8/layout/hierarchy3"/>
    <dgm:cxn modelId="{849F4D10-822E-469E-9A73-C74FDE694923}" type="presParOf" srcId="{FA2B2C2D-5FA2-4D03-93CD-8C616DEB7456}" destId="{B46099CB-E2A0-4E1E-B8C3-7FF5C945021B}" srcOrd="1" destOrd="0" presId="urn:microsoft.com/office/officeart/2005/8/layout/hierarchy3"/>
    <dgm:cxn modelId="{BD68D3E0-8D7E-4CC2-951E-FED7F81A7C25}" type="presParOf" srcId="{3E65BF59-9E18-4439-A3AE-34E73EDCE21C}" destId="{3D1422FB-0C13-4CF2-B97E-6BA80EB0425D}" srcOrd="1" destOrd="0" presId="urn:microsoft.com/office/officeart/2005/8/layout/hierarchy3"/>
    <dgm:cxn modelId="{B2A9B4A1-6054-48BE-9F0D-8405CDF90C6A}" type="presParOf" srcId="{3D1422FB-0C13-4CF2-B97E-6BA80EB0425D}" destId="{9FFF06DE-97D0-4BB2-860F-CA0301EE3008}" srcOrd="0" destOrd="0" presId="urn:microsoft.com/office/officeart/2005/8/layout/hierarchy3"/>
    <dgm:cxn modelId="{4FC604C4-D99E-44FE-B4CA-DC9B749D59C9}" type="presParOf" srcId="{3D1422FB-0C13-4CF2-B97E-6BA80EB0425D}" destId="{29CE2EAF-C2CE-4A90-97B9-AD88FA8D028D}" srcOrd="1" destOrd="0" presId="urn:microsoft.com/office/officeart/2005/8/layout/hierarchy3"/>
    <dgm:cxn modelId="{2096BF21-3A11-44DC-9F71-B1347C2E8FC9}" type="presParOf" srcId="{6F7AFE4C-161F-4B7B-B5BD-730446938A5F}" destId="{5006BB85-7A84-451A-B466-6D6EEB2CA6AB}" srcOrd="5" destOrd="0" presId="urn:microsoft.com/office/officeart/2005/8/layout/hierarchy3"/>
    <dgm:cxn modelId="{6DA21B65-3EAD-4029-825D-0674B92972F3}" type="presParOf" srcId="{5006BB85-7A84-451A-B466-6D6EEB2CA6AB}" destId="{46392F40-393A-49D2-BD56-5A098339322B}" srcOrd="0" destOrd="0" presId="urn:microsoft.com/office/officeart/2005/8/layout/hierarchy3"/>
    <dgm:cxn modelId="{F4A4C803-E298-43D8-BBB2-7D8669A3A568}" type="presParOf" srcId="{46392F40-393A-49D2-BD56-5A098339322B}" destId="{EDF3782A-F227-4B19-8ECB-3E695F3B5812}" srcOrd="0" destOrd="0" presId="urn:microsoft.com/office/officeart/2005/8/layout/hierarchy3"/>
    <dgm:cxn modelId="{BE3C66F3-24D5-4FA3-99C0-4E9E12D1F6F6}" type="presParOf" srcId="{46392F40-393A-49D2-BD56-5A098339322B}" destId="{34275D63-1D83-455D-BF50-F375CE08E48E}" srcOrd="1" destOrd="0" presId="urn:microsoft.com/office/officeart/2005/8/layout/hierarchy3"/>
    <dgm:cxn modelId="{71F098F4-2EB8-487B-B465-EDBD926B1C2C}" type="presParOf" srcId="{5006BB85-7A84-451A-B466-6D6EEB2CA6AB}" destId="{7FBD5CB2-E97D-4FF0-9F1E-DAE2FB6501CF}" srcOrd="1" destOrd="0" presId="urn:microsoft.com/office/officeart/2005/8/layout/hierarchy3"/>
    <dgm:cxn modelId="{3E2808E3-0D70-477D-BDB6-DFC0B4C65A99}" type="presParOf" srcId="{7FBD5CB2-E97D-4FF0-9F1E-DAE2FB6501CF}" destId="{110C5712-563E-40BD-BA56-E93E4A4E5483}" srcOrd="0" destOrd="0" presId="urn:microsoft.com/office/officeart/2005/8/layout/hierarchy3"/>
    <dgm:cxn modelId="{44565832-A103-42E6-931D-3178D7EFE665}" type="presParOf" srcId="{7FBD5CB2-E97D-4FF0-9F1E-DAE2FB6501CF}" destId="{5204D258-7E03-42E8-A47D-2EF9A892996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8E725-7A2E-47B0-87C4-D80B887600A9}">
      <dsp:nvSpPr>
        <dsp:cNvPr id="0" name=""/>
        <dsp:cNvSpPr/>
      </dsp:nvSpPr>
      <dsp:spPr>
        <a:xfrm>
          <a:off x="870" y="372962"/>
          <a:ext cx="1802703" cy="15121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Ahorro en Recurso Humano</a:t>
          </a:r>
          <a:endParaRPr lang="es-ES" sz="2000" kern="1200" dirty="0"/>
        </a:p>
      </dsp:txBody>
      <dsp:txXfrm>
        <a:off x="264870" y="594413"/>
        <a:ext cx="1274703" cy="1069262"/>
      </dsp:txXfrm>
    </dsp:sp>
    <dsp:sp modelId="{BBA9C19E-6429-4F32-96F8-0B3163F65090}">
      <dsp:nvSpPr>
        <dsp:cNvPr id="0" name=""/>
        <dsp:cNvSpPr/>
      </dsp:nvSpPr>
      <dsp:spPr>
        <a:xfrm>
          <a:off x="1882735" y="846324"/>
          <a:ext cx="565440" cy="565440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1957684" y="1062548"/>
        <a:ext cx="415542" cy="132992"/>
      </dsp:txXfrm>
    </dsp:sp>
    <dsp:sp modelId="{60291423-D965-42FF-92EA-D023B2E51455}">
      <dsp:nvSpPr>
        <dsp:cNvPr id="0" name=""/>
        <dsp:cNvSpPr/>
      </dsp:nvSpPr>
      <dsp:spPr>
        <a:xfrm>
          <a:off x="2527338" y="347702"/>
          <a:ext cx="1667348" cy="1562683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Ahorro en Precios</a:t>
          </a:r>
          <a:endParaRPr lang="es-ES" sz="2000" kern="1200" dirty="0"/>
        </a:p>
      </dsp:txBody>
      <dsp:txXfrm>
        <a:off x="2771515" y="576552"/>
        <a:ext cx="1178994" cy="1104983"/>
      </dsp:txXfrm>
    </dsp:sp>
    <dsp:sp modelId="{D0684C60-B776-4C39-968D-484BC797753E}">
      <dsp:nvSpPr>
        <dsp:cNvPr id="0" name=""/>
        <dsp:cNvSpPr/>
      </dsp:nvSpPr>
      <dsp:spPr>
        <a:xfrm>
          <a:off x="4273848" y="846324"/>
          <a:ext cx="565440" cy="565440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348797" y="1062548"/>
        <a:ext cx="415542" cy="132992"/>
      </dsp:txXfrm>
    </dsp:sp>
    <dsp:sp modelId="{79E7FDFE-4291-4329-9163-E0E89A5D0716}">
      <dsp:nvSpPr>
        <dsp:cNvPr id="0" name=""/>
        <dsp:cNvSpPr/>
      </dsp:nvSpPr>
      <dsp:spPr>
        <a:xfrm>
          <a:off x="4918451" y="406006"/>
          <a:ext cx="1628323" cy="1446075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Ahorro en Materiales</a:t>
          </a:r>
          <a:endParaRPr lang="es-ES" sz="2000" kern="1200" dirty="0"/>
        </a:p>
      </dsp:txBody>
      <dsp:txXfrm>
        <a:off x="5156913" y="617779"/>
        <a:ext cx="1151399" cy="1022529"/>
      </dsp:txXfrm>
    </dsp:sp>
    <dsp:sp modelId="{3111E938-B170-42BE-A2A7-76402CD61A88}">
      <dsp:nvSpPr>
        <dsp:cNvPr id="0" name=""/>
        <dsp:cNvSpPr/>
      </dsp:nvSpPr>
      <dsp:spPr>
        <a:xfrm>
          <a:off x="6625936" y="846324"/>
          <a:ext cx="565440" cy="565440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6700885" y="962805"/>
        <a:ext cx="415542" cy="332478"/>
      </dsp:txXfrm>
    </dsp:sp>
    <dsp:sp modelId="{56909711-B208-48A1-BD9C-1FE34ABFA324}">
      <dsp:nvSpPr>
        <dsp:cNvPr id="0" name=""/>
        <dsp:cNvSpPr/>
      </dsp:nvSpPr>
      <dsp:spPr>
        <a:xfrm>
          <a:off x="7270538" y="508258"/>
          <a:ext cx="1261030" cy="124157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Ahorro Total</a:t>
          </a:r>
          <a:endParaRPr lang="es-ES" sz="2000" kern="1200" dirty="0"/>
        </a:p>
      </dsp:txBody>
      <dsp:txXfrm>
        <a:off x="7455212" y="690082"/>
        <a:ext cx="891682" cy="877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28EB7-4B46-4112-96B4-DA15AA164044}">
      <dsp:nvSpPr>
        <dsp:cNvPr id="0" name=""/>
        <dsp:cNvSpPr/>
      </dsp:nvSpPr>
      <dsp:spPr>
        <a:xfrm>
          <a:off x="685799" y="0"/>
          <a:ext cx="7772400" cy="46805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BCA30-A5DF-417A-9ADF-68427C05D7BD}">
      <dsp:nvSpPr>
        <dsp:cNvPr id="0" name=""/>
        <dsp:cNvSpPr/>
      </dsp:nvSpPr>
      <dsp:spPr>
        <a:xfrm>
          <a:off x="840" y="1313831"/>
          <a:ext cx="1993106" cy="20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Comparación con una contratación ordinaria</a:t>
          </a:r>
          <a:endParaRPr lang="es-ES" sz="2000" kern="1200" dirty="0"/>
        </a:p>
      </dsp:txBody>
      <dsp:txXfrm>
        <a:off x="98135" y="1411126"/>
        <a:ext cx="1798516" cy="1858267"/>
      </dsp:txXfrm>
    </dsp:sp>
    <dsp:sp modelId="{637AA4FC-2F72-4D0A-8EC2-F489DCE91B85}">
      <dsp:nvSpPr>
        <dsp:cNvPr id="0" name=""/>
        <dsp:cNvSpPr/>
      </dsp:nvSpPr>
      <dsp:spPr>
        <a:xfrm>
          <a:off x="2326131" y="1313831"/>
          <a:ext cx="2166446" cy="20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Estimación en los tiempos/insumos usados en cada tipo de contratación</a:t>
          </a:r>
          <a:endParaRPr lang="es-ES" sz="2000" kern="1200" dirty="0"/>
        </a:p>
      </dsp:txBody>
      <dsp:txXfrm>
        <a:off x="2426343" y="1414043"/>
        <a:ext cx="1966022" cy="1852433"/>
      </dsp:txXfrm>
    </dsp:sp>
    <dsp:sp modelId="{1C8EC1F6-26E8-407A-913E-757BB95345D4}">
      <dsp:nvSpPr>
        <dsp:cNvPr id="0" name=""/>
        <dsp:cNvSpPr/>
      </dsp:nvSpPr>
      <dsp:spPr>
        <a:xfrm>
          <a:off x="4824762" y="1313831"/>
          <a:ext cx="1993106" cy="20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Determinación de los salarios pagados a cada persona en el proceso de contratación</a:t>
          </a:r>
          <a:endParaRPr lang="es-ES" sz="2000" kern="1200" dirty="0"/>
        </a:p>
      </dsp:txBody>
      <dsp:txXfrm>
        <a:off x="4922057" y="1411126"/>
        <a:ext cx="1798516" cy="1858267"/>
      </dsp:txXfrm>
    </dsp:sp>
    <dsp:sp modelId="{7DAF08A7-3919-460B-8994-689CF7E8B06A}">
      <dsp:nvSpPr>
        <dsp:cNvPr id="0" name=""/>
        <dsp:cNvSpPr/>
      </dsp:nvSpPr>
      <dsp:spPr>
        <a:xfrm>
          <a:off x="7150053" y="1313831"/>
          <a:ext cx="1993106" cy="20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Consideración de los costos al hacer una compra bajo Convenio Marco</a:t>
          </a:r>
          <a:endParaRPr lang="es-ES" sz="2000" kern="1200" dirty="0"/>
        </a:p>
      </dsp:txBody>
      <dsp:txXfrm>
        <a:off x="7247348" y="1411126"/>
        <a:ext cx="1798516" cy="1858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67F25-5E0C-4F9C-BC6E-551FF875AFA3}">
      <dsp:nvSpPr>
        <dsp:cNvPr id="0" name=""/>
        <dsp:cNvSpPr/>
      </dsp:nvSpPr>
      <dsp:spPr>
        <a:xfrm>
          <a:off x="7782" y="648071"/>
          <a:ext cx="1254058" cy="107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Convenio Marco Llantas</a:t>
          </a:r>
          <a:endParaRPr lang="es-ES" sz="1600" kern="1200" dirty="0"/>
        </a:p>
      </dsp:txBody>
      <dsp:txXfrm>
        <a:off x="39174" y="679463"/>
        <a:ext cx="1191274" cy="1009034"/>
      </dsp:txXfrm>
    </dsp:sp>
    <dsp:sp modelId="{C1FAA09A-68B1-4DC1-A4DE-AD4DA6BA06AD}">
      <dsp:nvSpPr>
        <dsp:cNvPr id="0" name=""/>
        <dsp:cNvSpPr/>
      </dsp:nvSpPr>
      <dsp:spPr>
        <a:xfrm>
          <a:off x="133188" y="1719890"/>
          <a:ext cx="125405" cy="614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287"/>
              </a:lnTo>
              <a:lnTo>
                <a:pt x="125405" y="61428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DBF27-D89A-41D0-8696-5719C54E51FE}">
      <dsp:nvSpPr>
        <dsp:cNvPr id="0" name=""/>
        <dsp:cNvSpPr/>
      </dsp:nvSpPr>
      <dsp:spPr>
        <a:xfrm>
          <a:off x="258593" y="1876647"/>
          <a:ext cx="1003246" cy="915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19.73%</a:t>
          </a:r>
          <a:endParaRPr lang="es-ES" sz="2000" kern="1200" dirty="0"/>
        </a:p>
      </dsp:txBody>
      <dsp:txXfrm>
        <a:off x="285394" y="1903448"/>
        <a:ext cx="949644" cy="861459"/>
      </dsp:txXfrm>
    </dsp:sp>
    <dsp:sp modelId="{BAE37DE5-90A6-40A4-AA37-12AF25BCF6A8}">
      <dsp:nvSpPr>
        <dsp:cNvPr id="0" name=""/>
        <dsp:cNvSpPr/>
      </dsp:nvSpPr>
      <dsp:spPr>
        <a:xfrm>
          <a:off x="1575355" y="648071"/>
          <a:ext cx="1254058" cy="1084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Servicios de limpieza</a:t>
          </a:r>
          <a:endParaRPr lang="es-ES" sz="1600" kern="1200" dirty="0"/>
        </a:p>
      </dsp:txBody>
      <dsp:txXfrm>
        <a:off x="1607121" y="679837"/>
        <a:ext cx="1190526" cy="1021027"/>
      </dsp:txXfrm>
    </dsp:sp>
    <dsp:sp modelId="{8ADBAFF4-A35F-4B96-BAFD-159F524309A1}">
      <dsp:nvSpPr>
        <dsp:cNvPr id="0" name=""/>
        <dsp:cNvSpPr/>
      </dsp:nvSpPr>
      <dsp:spPr>
        <a:xfrm>
          <a:off x="1700761" y="1732631"/>
          <a:ext cx="125405" cy="609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848"/>
              </a:lnTo>
              <a:lnTo>
                <a:pt x="125405" y="60984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4C618-3EC2-4B9B-9123-962D2CE6459D}">
      <dsp:nvSpPr>
        <dsp:cNvPr id="0" name=""/>
        <dsp:cNvSpPr/>
      </dsp:nvSpPr>
      <dsp:spPr>
        <a:xfrm>
          <a:off x="1826166" y="1889388"/>
          <a:ext cx="1003246" cy="906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14.65%</a:t>
          </a:r>
          <a:endParaRPr lang="es-ES" sz="2000" kern="1200" dirty="0"/>
        </a:p>
      </dsp:txBody>
      <dsp:txXfrm>
        <a:off x="1852707" y="1915929"/>
        <a:ext cx="950164" cy="853100"/>
      </dsp:txXfrm>
    </dsp:sp>
    <dsp:sp modelId="{3B20D78A-8A29-4E26-A26A-EBB02688232A}">
      <dsp:nvSpPr>
        <dsp:cNvPr id="0" name=""/>
        <dsp:cNvSpPr/>
      </dsp:nvSpPr>
      <dsp:spPr>
        <a:xfrm>
          <a:off x="3142928" y="648071"/>
          <a:ext cx="1254058" cy="108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Tiquetes Aéreos</a:t>
          </a:r>
          <a:endParaRPr lang="es-ES" sz="1600" kern="1200" dirty="0"/>
        </a:p>
      </dsp:txBody>
      <dsp:txXfrm>
        <a:off x="3174807" y="679950"/>
        <a:ext cx="1190300" cy="1024664"/>
      </dsp:txXfrm>
    </dsp:sp>
    <dsp:sp modelId="{65DAFB51-5621-4DFF-BCB1-0D676F2EBFFE}">
      <dsp:nvSpPr>
        <dsp:cNvPr id="0" name=""/>
        <dsp:cNvSpPr/>
      </dsp:nvSpPr>
      <dsp:spPr>
        <a:xfrm>
          <a:off x="3268334" y="1736493"/>
          <a:ext cx="125405" cy="607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917"/>
              </a:lnTo>
              <a:lnTo>
                <a:pt x="125405" y="6079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051E3-A2C8-4BA9-9075-57C82B2A4512}">
      <dsp:nvSpPr>
        <dsp:cNvPr id="0" name=""/>
        <dsp:cNvSpPr/>
      </dsp:nvSpPr>
      <dsp:spPr>
        <a:xfrm>
          <a:off x="3393739" y="1893251"/>
          <a:ext cx="1003246" cy="902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22.76%</a:t>
          </a:r>
          <a:endParaRPr lang="es-ES" sz="2000" kern="1200" dirty="0"/>
        </a:p>
      </dsp:txBody>
      <dsp:txXfrm>
        <a:off x="3420167" y="1919679"/>
        <a:ext cx="950390" cy="849464"/>
      </dsp:txXfrm>
    </dsp:sp>
    <dsp:sp modelId="{26704943-9CEF-4D27-B96A-6458FC73BBDF}">
      <dsp:nvSpPr>
        <dsp:cNvPr id="0" name=""/>
        <dsp:cNvSpPr/>
      </dsp:nvSpPr>
      <dsp:spPr>
        <a:xfrm>
          <a:off x="4710501" y="648071"/>
          <a:ext cx="1254058" cy="108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Suministros de Oficina</a:t>
          </a:r>
          <a:endParaRPr lang="es-ES" sz="1600" kern="1200" dirty="0"/>
        </a:p>
      </dsp:txBody>
      <dsp:txXfrm>
        <a:off x="4742380" y="679950"/>
        <a:ext cx="1190300" cy="1024664"/>
      </dsp:txXfrm>
    </dsp:sp>
    <dsp:sp modelId="{F2E309B4-CF51-4697-9EDA-2D666673FCBC}">
      <dsp:nvSpPr>
        <dsp:cNvPr id="0" name=""/>
        <dsp:cNvSpPr/>
      </dsp:nvSpPr>
      <dsp:spPr>
        <a:xfrm>
          <a:off x="4835907" y="1736493"/>
          <a:ext cx="125405" cy="607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917"/>
              </a:lnTo>
              <a:lnTo>
                <a:pt x="125405" y="6079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27980-7760-4C76-BA7E-DB83F9B2AFB7}">
      <dsp:nvSpPr>
        <dsp:cNvPr id="0" name=""/>
        <dsp:cNvSpPr/>
      </dsp:nvSpPr>
      <dsp:spPr>
        <a:xfrm>
          <a:off x="4961312" y="1893251"/>
          <a:ext cx="1003246" cy="902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16.28%</a:t>
          </a:r>
          <a:endParaRPr lang="es-ES" sz="2000" kern="1200" dirty="0"/>
        </a:p>
      </dsp:txBody>
      <dsp:txXfrm>
        <a:off x="4987740" y="1919679"/>
        <a:ext cx="950390" cy="849464"/>
      </dsp:txXfrm>
    </dsp:sp>
    <dsp:sp modelId="{286BDDCA-A8B0-4690-8CDF-5213D874A067}">
      <dsp:nvSpPr>
        <dsp:cNvPr id="0" name=""/>
        <dsp:cNvSpPr/>
      </dsp:nvSpPr>
      <dsp:spPr>
        <a:xfrm>
          <a:off x="6278074" y="648071"/>
          <a:ext cx="1254058" cy="108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Mobiliario de Oficina y Escolar</a:t>
          </a:r>
          <a:endParaRPr lang="es-ES" sz="1600" kern="1200" dirty="0"/>
        </a:p>
      </dsp:txBody>
      <dsp:txXfrm>
        <a:off x="6309953" y="679950"/>
        <a:ext cx="1190300" cy="1024664"/>
      </dsp:txXfrm>
    </dsp:sp>
    <dsp:sp modelId="{9FFF06DE-97D0-4BB2-860F-CA0301EE3008}">
      <dsp:nvSpPr>
        <dsp:cNvPr id="0" name=""/>
        <dsp:cNvSpPr/>
      </dsp:nvSpPr>
      <dsp:spPr>
        <a:xfrm>
          <a:off x="6403480" y="1736493"/>
          <a:ext cx="125405" cy="614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287"/>
              </a:lnTo>
              <a:lnTo>
                <a:pt x="125405" y="61428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E2EAF-C2CE-4A90-97B9-AD88FA8D028D}">
      <dsp:nvSpPr>
        <dsp:cNvPr id="0" name=""/>
        <dsp:cNvSpPr/>
      </dsp:nvSpPr>
      <dsp:spPr>
        <a:xfrm>
          <a:off x="6528885" y="1893251"/>
          <a:ext cx="1003246" cy="915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41.89%</a:t>
          </a:r>
          <a:endParaRPr lang="es-ES" sz="2000" kern="1200" dirty="0"/>
        </a:p>
      </dsp:txBody>
      <dsp:txXfrm>
        <a:off x="6555686" y="1920052"/>
        <a:ext cx="949644" cy="861459"/>
      </dsp:txXfrm>
    </dsp:sp>
    <dsp:sp modelId="{EDF3782A-F227-4B19-8ECB-3E695F3B5812}">
      <dsp:nvSpPr>
        <dsp:cNvPr id="0" name=""/>
        <dsp:cNvSpPr/>
      </dsp:nvSpPr>
      <dsp:spPr>
        <a:xfrm>
          <a:off x="7845647" y="648071"/>
          <a:ext cx="1254058" cy="1059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Materiales de Construcción</a:t>
          </a:r>
          <a:endParaRPr lang="es-ES" sz="1600" kern="1200" dirty="0"/>
        </a:p>
      </dsp:txBody>
      <dsp:txXfrm>
        <a:off x="7876666" y="679090"/>
        <a:ext cx="1192020" cy="997039"/>
      </dsp:txXfrm>
    </dsp:sp>
    <dsp:sp modelId="{110C5712-563E-40BD-BA56-E93E4A4E5483}">
      <dsp:nvSpPr>
        <dsp:cNvPr id="0" name=""/>
        <dsp:cNvSpPr/>
      </dsp:nvSpPr>
      <dsp:spPr>
        <a:xfrm>
          <a:off x="7971053" y="1707148"/>
          <a:ext cx="125405" cy="614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287"/>
              </a:lnTo>
              <a:lnTo>
                <a:pt x="125405" y="61428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4D258-7E03-42E8-A47D-2EF9A892996B}">
      <dsp:nvSpPr>
        <dsp:cNvPr id="0" name=""/>
        <dsp:cNvSpPr/>
      </dsp:nvSpPr>
      <dsp:spPr>
        <a:xfrm>
          <a:off x="8096458" y="1863906"/>
          <a:ext cx="1003246" cy="915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11.53%</a:t>
          </a:r>
          <a:endParaRPr lang="es-ES" sz="2000" kern="1200" dirty="0"/>
        </a:p>
      </dsp:txBody>
      <dsp:txXfrm>
        <a:off x="8123259" y="1890707"/>
        <a:ext cx="949644" cy="861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0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51AD-5D77-4658-9559-49A4E6839028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578C-3A6C-4F08-9040-9AB38C6A66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12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383A-B93F-4C64-94B1-0136AE9A4A8D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5456-B3FB-42E4-BF4B-A5D7C07261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0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290FC-C4E7-4B70-80FA-B6F93336FE4B}" type="datetime1">
              <a:rPr lang="es-ES" smtClean="0"/>
              <a:pPr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Direccion de Planificacion Institucional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6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7958-0E6E-422D-8977-8523EA14DA02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4100-A426-4B1B-8EDD-DB454E23B0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45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ED50-2477-4ABE-BBA4-173FD234C37D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50BF-4D59-449F-8E51-FA08326E30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726A-207F-41BC-A9CD-5505B99E8831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3FDF-8108-4652-8179-2BE3FFA7D9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92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147D-4379-438D-8778-9D2A1D828355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C46F-FDE8-4517-91C7-A07018B7AC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1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11F1-02E1-455D-87E9-A93EC94F8631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0C33-5191-4D69-9A38-1BD72F5F6D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67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D6DB-DD00-4768-B280-B88B3CAE5437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4668-A737-406D-8EB9-E12B3EAAE4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91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1CEA-0B34-44B1-8BA6-1C8529F40DE0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2D88-BBD6-4517-B045-C23B4EAC24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65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E9FC7-7B7C-4A57-86CB-5CCA0F38FFC6}" type="datetimeFigureOut">
              <a:rPr lang="es-ES"/>
              <a:pPr>
                <a:defRPr/>
              </a:pPr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6AB3E-5290-4AFF-BCEE-C74E1E458D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863298" y="1844824"/>
            <a:ext cx="7357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Ahorros Generados con la Modalidad de Compra denominada Convenio Marco:</a:t>
            </a:r>
          </a:p>
          <a:p>
            <a:pPr algn="ctr"/>
            <a:endParaRPr lang="es-ES" sz="36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El caso de Costa 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7784" y="3150016"/>
            <a:ext cx="327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</a:rPr>
              <a:t>Muchas Gracias!</a:t>
            </a:r>
            <a:endParaRPr lang="es-E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9772" y="445895"/>
            <a:ext cx="41044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Antecedentes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988840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A partir del año 2009, se implementaron en Costa Rica los Convenios Marco.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Dada la necesidad de dar a conocer los resultados de esta modalidad de compra, la DGABCA a partir de varios estudios, estableció una metodología para calcular los ahorros generados.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893410" y="1052736"/>
            <a:ext cx="73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/>
                </a:solidFill>
                <a:latin typeface="Arial"/>
                <a:cs typeface="Arial"/>
              </a:rPr>
              <a:t>Variables de Cálculo</a:t>
            </a:r>
            <a:endParaRPr lang="es-ES" sz="4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05277131"/>
              </p:ext>
            </p:extLst>
          </p:nvPr>
        </p:nvGraphicFramePr>
        <p:xfrm>
          <a:off x="305780" y="2564904"/>
          <a:ext cx="8532440" cy="225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3136" y="725215"/>
            <a:ext cx="81377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Ahorro en recurso humano / Ahorro</a:t>
            </a:r>
            <a:r>
              <a:rPr kumimoji="0" lang="es-ES" sz="32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 en Materiales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69369518"/>
              </p:ext>
            </p:extLst>
          </p:nvPr>
        </p:nvGraphicFramePr>
        <p:xfrm>
          <a:off x="-108520" y="162880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60" y="764704"/>
            <a:ext cx="889248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1988840"/>
            <a:ext cx="899815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14710" y="579458"/>
            <a:ext cx="2914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Ahorro en Precio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1422356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Para el cálculo de los ahorros en precios se toman en cuenta los productos más representativos que adquieren las diferentes instituciones por medio del Sistema Compr@Red y se comparan contra los precios que ese mismo artículo cuesta en el mercado.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69018994"/>
              </p:ext>
            </p:extLst>
          </p:nvPr>
        </p:nvGraphicFramePr>
        <p:xfrm>
          <a:off x="-16282" y="2996952"/>
          <a:ext cx="91074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33265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Ahorros Acumulados</a:t>
            </a:r>
            <a:endParaRPr lang="es-ES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8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4766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Iniciativa con el BID</a:t>
            </a:r>
            <a:endParaRPr lang="es-CR" sz="3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80839" y="148478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dirty="0" smtClean="0">
                <a:latin typeface="Arial Narrow" panose="020B0606020202030204" pitchFamily="34" charset="0"/>
              </a:rPr>
              <a:t>Con la finalidad de darle mayor </a:t>
            </a:r>
            <a:r>
              <a:rPr lang="es-CR" sz="2400" dirty="0">
                <a:latin typeface="Arial Narrow" panose="020B0606020202030204" pitchFamily="34" charset="0"/>
              </a:rPr>
              <a:t>r</a:t>
            </a:r>
            <a:r>
              <a:rPr lang="es-CR" sz="2400" dirty="0" smtClean="0">
                <a:latin typeface="Arial Narrow" panose="020B0606020202030204" pitchFamily="34" charset="0"/>
              </a:rPr>
              <a:t>obustez a la Metodología de estimación de ahorros  actual.</a:t>
            </a:r>
          </a:p>
          <a:p>
            <a:pPr algn="just"/>
            <a:endParaRPr lang="es-CR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R" sz="2400" dirty="0" smtClean="0">
                <a:latin typeface="Arial Narrow" panose="020B0606020202030204" pitchFamily="34" charset="0"/>
              </a:rPr>
              <a:t>Se está trabajando en conjunto con el BID, en un proyecto para que la misma sirva de insumo, para estimar los ahorros en la compra pública de otros países. </a:t>
            </a:r>
          </a:p>
          <a:p>
            <a:pPr algn="just"/>
            <a:endParaRPr lang="es-CR" sz="2400" dirty="0">
              <a:latin typeface="Arial Narrow" panose="020B0606020202030204" pitchFamily="34" charset="0"/>
            </a:endParaRPr>
          </a:p>
          <a:p>
            <a:pPr algn="just"/>
            <a:r>
              <a:rPr lang="es-CR" sz="2400" dirty="0" smtClean="0">
                <a:latin typeface="Arial Narrow" panose="020B0606020202030204" pitchFamily="34" charset="0"/>
              </a:rPr>
              <a:t>Actualmente, se está realizando un análisis de las bases de datos, para identificar las variables con mayor significancia.</a:t>
            </a:r>
          </a:p>
          <a:p>
            <a:pPr algn="just"/>
            <a:endParaRPr lang="es-CR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R" sz="2400" dirty="0" smtClean="0">
                <a:latin typeface="Arial Narrow" panose="020B0606020202030204" pitchFamily="34" charset="0"/>
              </a:rPr>
              <a:t>Que permitan estimar ahorros mediante un modelo econométrico que sea factible y eficaz. </a:t>
            </a:r>
            <a:endParaRPr lang="es-C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49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294</Words>
  <Application>Microsoft Office PowerPoint</Application>
  <PresentationFormat>Presentación en pantalla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Quiros Gonzalez</dc:creator>
  <cp:lastModifiedBy>Tatiana Villalobos Chacon</cp:lastModifiedBy>
  <cp:revision>77</cp:revision>
  <dcterms:created xsi:type="dcterms:W3CDTF">2013-07-18T14:29:59Z</dcterms:created>
  <dcterms:modified xsi:type="dcterms:W3CDTF">2015-07-09T15:17:38Z</dcterms:modified>
</cp:coreProperties>
</file>